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6" r:id="rId2"/>
    <p:sldId id="326" r:id="rId3"/>
    <p:sldId id="324" r:id="rId4"/>
    <p:sldId id="306" r:id="rId5"/>
    <p:sldId id="328" r:id="rId6"/>
    <p:sldId id="325" r:id="rId7"/>
    <p:sldId id="263" r:id="rId8"/>
    <p:sldId id="327" r:id="rId9"/>
    <p:sldId id="321" r:id="rId10"/>
    <p:sldId id="298" r:id="rId11"/>
    <p:sldId id="308" r:id="rId12"/>
    <p:sldId id="323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F34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94660"/>
  </p:normalViewPr>
  <p:slideViewPr>
    <p:cSldViewPr>
      <p:cViewPr varScale="1">
        <p:scale>
          <a:sx n="99" d="100"/>
          <a:sy n="99" d="100"/>
        </p:scale>
        <p:origin x="3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agers\AppData\Local\Microsoft\Windows\Temporary%20Internet%20Files\Content.Outlook\RSK069MW\NSF%20Research%20Expenditures%20-%20SEC%20Universities%20-%20FY%202005-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27345137380967"/>
          <c:y val="1.9808886932842457E-2"/>
          <c:w val="0.42750635776423368"/>
          <c:h val="0.63176058780985178"/>
        </c:manualLayout>
      </c:layout>
      <c:lineChart>
        <c:grouping val="standard"/>
        <c:varyColors val="0"/>
        <c:ser>
          <c:idx val="0"/>
          <c:order val="0"/>
          <c:tx>
            <c:strRef>
              <c:f>Arkansas!$B$2</c:f>
              <c:strCache>
                <c:ptCount val="1"/>
                <c:pt idx="0">
                  <c:v>    U. AR for Medical Sciences</c:v>
                </c:pt>
              </c:strCache>
            </c:strRef>
          </c:tx>
          <c:cat>
            <c:numRef>
              <c:f>Arkansas!$C$1:$J$1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Arkansas!$C$2:$J$2</c:f>
              <c:numCache>
                <c:formatCode>General</c:formatCode>
                <c:ptCount val="8"/>
                <c:pt idx="0">
                  <c:v>91516</c:v>
                </c:pt>
                <c:pt idx="1">
                  <c:v>107871</c:v>
                </c:pt>
                <c:pt idx="2">
                  <c:v>108551</c:v>
                </c:pt>
                <c:pt idx="3">
                  <c:v>117440</c:v>
                </c:pt>
                <c:pt idx="4">
                  <c:v>106314</c:v>
                </c:pt>
                <c:pt idx="5">
                  <c:v>119518</c:v>
                </c:pt>
                <c:pt idx="6">
                  <c:v>122066</c:v>
                </c:pt>
                <c:pt idx="7">
                  <c:v>129056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Arkansas!$B$3</c:f>
              <c:strCache>
                <c:ptCount val="1"/>
                <c:pt idx="0">
                  <c:v>    U. AR, Fayetteville</c:v>
                </c:pt>
              </c:strCache>
            </c:strRef>
          </c:tx>
          <c:cat>
            <c:numRef>
              <c:f>Arkansas!$C$1:$J$1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Arkansas!$C$3:$J$3</c:f>
              <c:numCache>
                <c:formatCode>General</c:formatCode>
                <c:ptCount val="8"/>
                <c:pt idx="0">
                  <c:v>107974</c:v>
                </c:pt>
                <c:pt idx="1">
                  <c:v>109609</c:v>
                </c:pt>
                <c:pt idx="2">
                  <c:v>113773</c:v>
                </c:pt>
                <c:pt idx="3">
                  <c:v>115397</c:v>
                </c:pt>
                <c:pt idx="4">
                  <c:v>117448</c:v>
                </c:pt>
                <c:pt idx="5">
                  <c:v>113909</c:v>
                </c:pt>
                <c:pt idx="6">
                  <c:v>120007</c:v>
                </c:pt>
                <c:pt idx="7">
                  <c:v>123199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Arkansas!$B$5</c:f>
              <c:strCache>
                <c:ptCount val="1"/>
                <c:pt idx="0">
                  <c:v>    U. AR, Little Rock</c:v>
                </c:pt>
              </c:strCache>
            </c:strRef>
          </c:tx>
          <c:cat>
            <c:numRef>
              <c:f>Arkansas!$C$1:$J$1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Arkansas!$C$5:$J$5</c:f>
              <c:numCache>
                <c:formatCode>General</c:formatCode>
                <c:ptCount val="8"/>
                <c:pt idx="0">
                  <c:v>4345</c:v>
                </c:pt>
                <c:pt idx="1">
                  <c:v>9331</c:v>
                </c:pt>
                <c:pt idx="2">
                  <c:v>9598</c:v>
                </c:pt>
                <c:pt idx="3">
                  <c:v>9866</c:v>
                </c:pt>
                <c:pt idx="4">
                  <c:v>10650</c:v>
                </c:pt>
                <c:pt idx="5">
                  <c:v>11007</c:v>
                </c:pt>
                <c:pt idx="6">
                  <c:v>12039</c:v>
                </c:pt>
                <c:pt idx="7">
                  <c:v>10500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Arkansas!$B$4</c:f>
              <c:strCache>
                <c:ptCount val="1"/>
                <c:pt idx="0">
                  <c:v>    AR State U., Jonesboro</c:v>
                </c:pt>
              </c:strCache>
            </c:strRef>
          </c:tx>
          <c:cat>
            <c:numRef>
              <c:f>Arkansas!$C$1:$J$1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Arkansas!$C$4:$J$4</c:f>
              <c:numCache>
                <c:formatCode>General</c:formatCode>
                <c:ptCount val="8"/>
                <c:pt idx="0">
                  <c:v>4070</c:v>
                </c:pt>
                <c:pt idx="1">
                  <c:v>6034</c:v>
                </c:pt>
                <c:pt idx="2">
                  <c:v>7552</c:v>
                </c:pt>
                <c:pt idx="3">
                  <c:v>6899</c:v>
                </c:pt>
                <c:pt idx="4">
                  <c:v>8715</c:v>
                </c:pt>
                <c:pt idx="5">
                  <c:v>11115</c:v>
                </c:pt>
                <c:pt idx="6">
                  <c:v>13435</c:v>
                </c:pt>
                <c:pt idx="7">
                  <c:v>14250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Arkansas!$B$6</c:f>
              <c:strCache>
                <c:ptCount val="1"/>
                <c:pt idx="0">
                  <c:v>    U. AR, Pine Bluff</c:v>
                </c:pt>
              </c:strCache>
            </c:strRef>
          </c:tx>
          <c:cat>
            <c:numRef>
              <c:f>Arkansas!$C$1:$J$1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Arkansas!$C$6:$J$6</c:f>
              <c:numCache>
                <c:formatCode>General</c:formatCode>
                <c:ptCount val="8"/>
                <c:pt idx="0">
                  <c:v>7330</c:v>
                </c:pt>
                <c:pt idx="1">
                  <c:v>6774</c:v>
                </c:pt>
                <c:pt idx="2">
                  <c:v>5831</c:v>
                </c:pt>
                <c:pt idx="3">
                  <c:v>7238</c:v>
                </c:pt>
                <c:pt idx="4">
                  <c:v>7422</c:v>
                </c:pt>
                <c:pt idx="5">
                  <c:v>8343</c:v>
                </c:pt>
                <c:pt idx="6">
                  <c:v>9415</c:v>
                </c:pt>
                <c:pt idx="7">
                  <c:v>9082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Arkansas!$B$7</c:f>
              <c:strCache>
                <c:ptCount val="1"/>
                <c:pt idx="0">
                  <c:v>    U. Central AR</c:v>
                </c:pt>
              </c:strCache>
            </c:strRef>
          </c:tx>
          <c:cat>
            <c:numRef>
              <c:f>Arkansas!$C$1:$J$1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Arkansas!$C$7:$J$7</c:f>
              <c:numCache>
                <c:formatCode>General</c:formatCode>
                <c:ptCount val="8"/>
                <c:pt idx="0">
                  <c:v>3950</c:v>
                </c:pt>
                <c:pt idx="1">
                  <c:v>7002</c:v>
                </c:pt>
                <c:pt idx="2">
                  <c:v>7036</c:v>
                </c:pt>
                <c:pt idx="3">
                  <c:v>1638</c:v>
                </c:pt>
                <c:pt idx="4">
                  <c:v>1515</c:v>
                </c:pt>
                <c:pt idx="5">
                  <c:v>2670</c:v>
                </c:pt>
                <c:pt idx="6">
                  <c:v>2821</c:v>
                </c:pt>
                <c:pt idx="7">
                  <c:v>3277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82344"/>
        <c:axId val="165117000"/>
      </c:lineChart>
      <c:catAx>
        <c:axId val="16508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5117000"/>
        <c:crosses val="autoZero"/>
        <c:auto val="1"/>
        <c:lblAlgn val="ctr"/>
        <c:lblOffset val="100"/>
        <c:noMultiLvlLbl val="0"/>
      </c:catAx>
      <c:valAx>
        <c:axId val="1651170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Thousands of Dollars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5082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156493859742017"/>
          <c:y val="0.27720155718704487"/>
          <c:w val="0.21547354905593019"/>
          <c:h val="0.2193665025246957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49BA4-8618-410C-8D81-23E217ABCBF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BC7154-CE4C-4175-88AD-731AAB987A65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Vice Provost for Research and Economic Development  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(Jim Rankin)</a:t>
          </a:r>
          <a:endParaRPr lang="en-US" dirty="0">
            <a:solidFill>
              <a:schemeClr val="bg1"/>
            </a:solidFill>
          </a:endParaRPr>
        </a:p>
      </dgm:t>
    </dgm:pt>
    <dgm:pt modelId="{BFD45B74-5653-40E1-BFFB-310BAB8D829E}" type="parTrans" cxnId="{5C5A6387-6451-409E-8890-D61659770E0B}">
      <dgm:prSet/>
      <dgm:spPr/>
      <dgm:t>
        <a:bodyPr/>
        <a:lstStyle/>
        <a:p>
          <a:endParaRPr lang="en-US"/>
        </a:p>
      </dgm:t>
    </dgm:pt>
    <dgm:pt modelId="{2464D873-7055-414C-93F3-BEE25E89F62F}" type="sibTrans" cxnId="{5C5A6387-6451-409E-8890-D61659770E0B}">
      <dgm:prSet/>
      <dgm:spPr/>
      <dgm:t>
        <a:bodyPr/>
        <a:lstStyle/>
        <a:p>
          <a:endParaRPr lang="en-US"/>
        </a:p>
      </dgm:t>
    </dgm:pt>
    <dgm:pt modelId="{4A4854D5-2D0A-4F28-B386-22E7DDCACC4A}" type="asst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Associate Vice Provost for Research and Economic Development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(Cindy Sagers, interim)</a:t>
          </a:r>
          <a:endParaRPr lang="en-US" dirty="0">
            <a:solidFill>
              <a:schemeClr val="bg1"/>
            </a:solidFill>
          </a:endParaRPr>
        </a:p>
      </dgm:t>
    </dgm:pt>
    <dgm:pt modelId="{630AD4EE-53E2-4C5C-A94F-41BEBDC78A1F}" type="parTrans" cxnId="{A7A22E18-8AB8-4DDB-9240-EB7AB0FC73F7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EFD9A06-66CE-4C94-8978-E746E740B2BC}" type="sibTrans" cxnId="{A7A22E18-8AB8-4DDB-9240-EB7AB0FC73F7}">
      <dgm:prSet/>
      <dgm:spPr/>
      <dgm:t>
        <a:bodyPr/>
        <a:lstStyle/>
        <a:p>
          <a:endParaRPr lang="en-US"/>
        </a:p>
      </dgm:t>
    </dgm:pt>
    <dgm:pt modelId="{D82C9871-E0A1-43E8-8EDD-89AF42A23FF7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Research</a:t>
          </a:r>
          <a:endParaRPr lang="en-US" dirty="0">
            <a:solidFill>
              <a:schemeClr val="bg1"/>
            </a:solidFill>
          </a:endParaRPr>
        </a:p>
      </dgm:t>
    </dgm:pt>
    <dgm:pt modelId="{759C0329-6D39-4AFD-A9DE-620E30F039BF}" type="parTrans" cxnId="{0001C0D8-FDCA-4426-804B-A9433E21D497}">
      <dgm:prSet/>
      <dgm:spPr>
        <a:solidFill>
          <a:srgbClr val="C00F3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565B3FE-23AE-491B-9A16-A4E7682D41BB}" type="sibTrans" cxnId="{0001C0D8-FDCA-4426-804B-A9433E21D497}">
      <dgm:prSet/>
      <dgm:spPr/>
      <dgm:t>
        <a:bodyPr/>
        <a:lstStyle/>
        <a:p>
          <a:endParaRPr lang="en-US"/>
        </a:p>
      </dgm:t>
    </dgm:pt>
    <dgm:pt modelId="{06F41C2F-C45F-4DB1-A359-B3C035EAB1A3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Economic Development</a:t>
          </a:r>
          <a:endParaRPr lang="en-US" dirty="0">
            <a:solidFill>
              <a:schemeClr val="bg1"/>
            </a:solidFill>
          </a:endParaRPr>
        </a:p>
      </dgm:t>
    </dgm:pt>
    <dgm:pt modelId="{DB00CDED-274D-4042-A4AC-806C6CAD7952}" type="parTrans" cxnId="{91652130-3422-4B50-B15D-F4895946E046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78E2330-5149-48FA-808D-6A499B0035E2}" type="sibTrans" cxnId="{91652130-3422-4B50-B15D-F4895946E046}">
      <dgm:prSet/>
      <dgm:spPr/>
      <dgm:t>
        <a:bodyPr/>
        <a:lstStyle/>
        <a:p>
          <a:endParaRPr lang="en-US"/>
        </a:p>
      </dgm:t>
    </dgm:pt>
    <dgm:pt modelId="{A3FF591B-9F56-4C71-9C1E-AEA1381EE3C5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Centers and Institutes</a:t>
          </a:r>
          <a:endParaRPr lang="en-US" dirty="0">
            <a:solidFill>
              <a:schemeClr val="bg1"/>
            </a:solidFill>
          </a:endParaRPr>
        </a:p>
      </dgm:t>
    </dgm:pt>
    <dgm:pt modelId="{8978B55C-4BDA-4D1A-90C5-7267C4A54FE2}" type="parTrans" cxnId="{E64284F4-8DCE-4988-9BE5-1D30CA151297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A3F6C87-F043-4068-8CA2-6EBB2D692CBE}" type="sibTrans" cxnId="{E64284F4-8DCE-4988-9BE5-1D30CA151297}">
      <dgm:prSet/>
      <dgm:spPr/>
      <dgm:t>
        <a:bodyPr/>
        <a:lstStyle/>
        <a:p>
          <a:endParaRPr lang="en-US"/>
        </a:p>
      </dgm:t>
    </dgm:pt>
    <dgm:pt modelId="{40042B0A-E818-4681-9F26-C0E575247250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Research and 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Sponsored Programs </a:t>
          </a:r>
        </a:p>
        <a:p>
          <a:r>
            <a:rPr lang="en-US" dirty="0" smtClean="0">
              <a:solidFill>
                <a:schemeClr val="bg1"/>
              </a:solidFill>
            </a:rPr>
            <a:t>(TBD - SEARCH)</a:t>
          </a:r>
          <a:endParaRPr lang="en-US" dirty="0">
            <a:solidFill>
              <a:schemeClr val="bg1"/>
            </a:solidFill>
          </a:endParaRPr>
        </a:p>
      </dgm:t>
    </dgm:pt>
    <dgm:pt modelId="{0CFE1CCC-B4DE-4C11-949B-9F7B6FA10CBC}" type="parTrans" cxnId="{889E6EEC-0737-4719-8E75-FD3F3F638C34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AFA44D8-3551-435F-A73C-4B716EE2B0DA}" type="sibTrans" cxnId="{889E6EEC-0737-4719-8E75-FD3F3F638C34}">
      <dgm:prSet/>
      <dgm:spPr/>
      <dgm:t>
        <a:bodyPr/>
        <a:lstStyle/>
        <a:p>
          <a:endParaRPr lang="en-US"/>
        </a:p>
      </dgm:t>
    </dgm:pt>
    <dgm:pt modelId="{2308F8B5-D7C0-438B-AACD-3679F0D0CEB0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Research Compliance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(Rosemary Ruff)</a:t>
          </a:r>
          <a:endParaRPr lang="en-US" dirty="0">
            <a:solidFill>
              <a:schemeClr val="bg1"/>
            </a:solidFill>
          </a:endParaRPr>
        </a:p>
      </dgm:t>
    </dgm:pt>
    <dgm:pt modelId="{63A4323C-9E38-4156-8F08-68237E91C664}" type="parTrans" cxnId="{3EC8995A-6017-4EFC-9928-C560F9A36FF2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8B1D688-9617-4774-8DB7-34BED9408BB6}" type="sibTrans" cxnId="{3EC8995A-6017-4EFC-9928-C560F9A36FF2}">
      <dgm:prSet/>
      <dgm:spPr/>
      <dgm:t>
        <a:bodyPr/>
        <a:lstStyle/>
        <a:p>
          <a:endParaRPr lang="en-US"/>
        </a:p>
      </dgm:t>
    </dgm:pt>
    <dgm:pt modelId="{C63FA55B-C94D-493C-88D5-811E9B20B245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Technology Ventures</a:t>
          </a:r>
        </a:p>
        <a:p>
          <a:r>
            <a:rPr lang="en-US" dirty="0" smtClean="0">
              <a:solidFill>
                <a:schemeClr val="bg1"/>
              </a:solidFill>
            </a:rPr>
            <a:t>(Jeff Amerine)</a:t>
          </a:r>
          <a:endParaRPr lang="en-US" dirty="0">
            <a:solidFill>
              <a:schemeClr val="bg1"/>
            </a:solidFill>
          </a:endParaRPr>
        </a:p>
      </dgm:t>
    </dgm:pt>
    <dgm:pt modelId="{46B1D5E1-ED26-4BA5-B501-078A23B823BB}" type="parTrans" cxnId="{69C80057-8FE5-42A6-983E-D6D5C9AF7F0F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6A8E26A3-D25C-4A80-8EBD-35EB8CBC0DC7}" type="sibTrans" cxnId="{69C80057-8FE5-42A6-983E-D6D5C9AF7F0F}">
      <dgm:prSet/>
      <dgm:spPr/>
      <dgm:t>
        <a:bodyPr/>
        <a:lstStyle/>
        <a:p>
          <a:endParaRPr lang="en-US"/>
        </a:p>
      </dgm:t>
    </dgm:pt>
    <dgm:pt modelId="{00896D49-D0F3-4EB0-B5E8-9DBCF1B02E46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Entrepreneurship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(Carol Reeves)</a:t>
          </a:r>
          <a:endParaRPr lang="en-US" dirty="0">
            <a:solidFill>
              <a:schemeClr val="bg1"/>
            </a:solidFill>
          </a:endParaRPr>
        </a:p>
      </dgm:t>
    </dgm:pt>
    <dgm:pt modelId="{C9FBDF5B-D1BF-4B2A-9487-C9BF77679D15}" type="parTrans" cxnId="{6E62250E-335E-4AB7-A094-224681E8EF41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1370F60-146F-4C07-87C7-620B670B5E53}" type="sibTrans" cxnId="{6E62250E-335E-4AB7-A094-224681E8EF41}">
      <dgm:prSet/>
      <dgm:spPr/>
      <dgm:t>
        <a:bodyPr/>
        <a:lstStyle/>
        <a:p>
          <a:endParaRPr lang="en-US"/>
        </a:p>
      </dgm:t>
    </dgm:pt>
    <dgm:pt modelId="{BD64357C-CD67-442E-928C-B8E41C480DC2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UA Technology and Development Foundation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(Phil Stafford)</a:t>
          </a:r>
          <a:endParaRPr lang="en-US" dirty="0">
            <a:solidFill>
              <a:schemeClr val="bg1"/>
            </a:solidFill>
          </a:endParaRPr>
        </a:p>
      </dgm:t>
    </dgm:pt>
    <dgm:pt modelId="{76BCDE6B-EB2E-4131-A80E-E36568E1CD9A}" type="parTrans" cxnId="{BACB91B0-3D7B-4FB7-AA22-F653B19097F6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D736A42-CBD6-4465-A361-0238B901096E}" type="sibTrans" cxnId="{BACB91B0-3D7B-4FB7-AA22-F653B19097F6}">
      <dgm:prSet/>
      <dgm:spPr/>
      <dgm:t>
        <a:bodyPr/>
        <a:lstStyle/>
        <a:p>
          <a:endParaRPr lang="en-US"/>
        </a:p>
      </dgm:t>
    </dgm:pt>
    <dgm:pt modelId="{F8C33E42-14A9-4302-A5D9-318FD8A08E46}" type="asst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Budget Manager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(Amita Patel)</a:t>
          </a:r>
          <a:endParaRPr lang="en-US" dirty="0">
            <a:solidFill>
              <a:schemeClr val="bg1"/>
            </a:solidFill>
          </a:endParaRPr>
        </a:p>
      </dgm:t>
    </dgm:pt>
    <dgm:pt modelId="{9642E7BA-FE9B-44C8-877B-76F0049465ED}" type="parTrans" cxnId="{3B162664-3262-476D-B4C2-894C250624B8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CDF094B2-F146-4602-859E-DBCC40A5EC42}" type="sibTrans" cxnId="{3B162664-3262-476D-B4C2-894C250624B8}">
      <dgm:prSet/>
      <dgm:spPr/>
      <dgm:t>
        <a:bodyPr/>
        <a:lstStyle/>
        <a:p>
          <a:endParaRPr lang="en-US"/>
        </a:p>
      </dgm:t>
    </dgm:pt>
    <dgm:pt modelId="{9125A2B5-333C-4379-96E6-5540310B0E9D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Arkansas Space and Planetary Science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(Lin Oliver)</a:t>
          </a:r>
          <a:endParaRPr lang="en-US" dirty="0">
            <a:solidFill>
              <a:schemeClr val="bg1"/>
            </a:solidFill>
          </a:endParaRPr>
        </a:p>
      </dgm:t>
    </dgm:pt>
    <dgm:pt modelId="{A8B1FDC3-BF6F-4A03-BEFB-C9C7B1783E33}" type="parTrans" cxnId="{0E56E03A-8545-4F18-A94C-0859C9799F8C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9AA5809-C804-4411-99E7-2F72A81BF103}" type="sibTrans" cxnId="{0E56E03A-8545-4F18-A94C-0859C9799F8C}">
      <dgm:prSet/>
      <dgm:spPr/>
      <dgm:t>
        <a:bodyPr/>
        <a:lstStyle/>
        <a:p>
          <a:endParaRPr lang="en-US"/>
        </a:p>
      </dgm:t>
    </dgm:pt>
    <dgm:pt modelId="{696125A4-045B-4057-9EB7-65D8E3B8EB84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Arkansas Center for </a:t>
          </a:r>
          <a:r>
            <a:rPr lang="en-US" dirty="0" err="1" smtClean="0">
              <a:solidFill>
                <a:schemeClr val="bg1"/>
              </a:solidFill>
            </a:rPr>
            <a:t>Nano</a:t>
          </a:r>
          <a:r>
            <a:rPr lang="en-US" dirty="0" smtClean="0">
              <a:solidFill>
                <a:schemeClr val="bg1"/>
              </a:solidFill>
            </a:rPr>
            <a:t> Science and Engr.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(Greg </a:t>
          </a:r>
          <a:r>
            <a:rPr lang="en-US" dirty="0" err="1" smtClean="0">
              <a:solidFill>
                <a:schemeClr val="bg1"/>
              </a:solidFill>
            </a:rPr>
            <a:t>Salamo</a:t>
          </a:r>
          <a:r>
            <a:rPr lang="en-US" dirty="0" smtClean="0">
              <a:solidFill>
                <a:schemeClr val="bg1"/>
              </a:solidFill>
            </a:rPr>
            <a:t>)</a:t>
          </a:r>
          <a:endParaRPr lang="en-US" dirty="0">
            <a:solidFill>
              <a:schemeClr val="bg1"/>
            </a:solidFill>
          </a:endParaRPr>
        </a:p>
      </dgm:t>
    </dgm:pt>
    <dgm:pt modelId="{23D3C87A-4E4D-415E-AEEF-5FFC04E0F8B3}" type="parTrans" cxnId="{3EEFA00D-FB31-4234-9102-FCD435996429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213AF8B-97FA-4E94-9F7D-F4C85D50957D}" type="sibTrans" cxnId="{3EEFA00D-FB31-4234-9102-FCD435996429}">
      <dgm:prSet/>
      <dgm:spPr/>
      <dgm:t>
        <a:bodyPr/>
        <a:lstStyle/>
        <a:p>
          <a:endParaRPr lang="en-US"/>
        </a:p>
      </dgm:t>
    </dgm:pt>
    <dgm:pt modelId="{F52C26F3-2F44-4711-BA9D-E2E0BA2461D4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UA Press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(Larry Malley)</a:t>
          </a:r>
          <a:endParaRPr lang="en-US" dirty="0">
            <a:solidFill>
              <a:schemeClr val="bg1"/>
            </a:solidFill>
          </a:endParaRPr>
        </a:p>
      </dgm:t>
    </dgm:pt>
    <dgm:pt modelId="{FBE6DFC5-1864-42DC-AE40-85E91AD54B62}" type="parTrans" cxnId="{61454F4D-5DA3-46E7-A1B4-CB96430E05B4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8F79044-7D18-4739-A316-85F7C72A0519}" type="sibTrans" cxnId="{61454F4D-5DA3-46E7-A1B4-CB96430E05B4}">
      <dgm:prSet/>
      <dgm:spPr/>
      <dgm:t>
        <a:bodyPr/>
        <a:lstStyle/>
        <a:p>
          <a:endParaRPr lang="en-US"/>
        </a:p>
      </dgm:t>
    </dgm:pt>
    <dgm:pt modelId="{AEE9BC0E-881E-4AE2-B470-A8F76750C436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High Performance Computing Center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(Rick McMullen)</a:t>
          </a:r>
          <a:endParaRPr lang="en-US" dirty="0">
            <a:solidFill>
              <a:schemeClr val="bg1"/>
            </a:solidFill>
          </a:endParaRPr>
        </a:p>
      </dgm:t>
    </dgm:pt>
    <dgm:pt modelId="{854187EC-9E93-4F69-8FCA-350C75B81428}" type="parTrans" cxnId="{477A38A1-787C-49C5-BBF4-B2F756705C64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C805BB8-7B14-4DA0-B08C-10B109EE97DB}" type="sibTrans" cxnId="{477A38A1-787C-49C5-BBF4-B2F756705C64}">
      <dgm:prSet/>
      <dgm:spPr/>
      <dgm:t>
        <a:bodyPr/>
        <a:lstStyle/>
        <a:p>
          <a:endParaRPr lang="en-US"/>
        </a:p>
      </dgm:t>
    </dgm:pt>
    <dgm:pt modelId="{25DC8420-5BF1-4AF2-9250-207FD703EF50}">
      <dgm:prSet/>
      <dgm:spPr>
        <a:solidFill>
          <a:srgbClr val="C00F34"/>
        </a:solidFill>
        <a:ln>
          <a:prstDash val="dash"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Department and College Centers and Institutes</a:t>
          </a:r>
          <a:endParaRPr lang="en-US" dirty="0">
            <a:solidFill>
              <a:schemeClr val="bg1"/>
            </a:solidFill>
          </a:endParaRPr>
        </a:p>
      </dgm:t>
    </dgm:pt>
    <dgm:pt modelId="{07AB2A12-B34C-4611-8B1B-240D03C9E672}" type="parTrans" cxnId="{FE0B85F5-F96E-4DB6-B042-DE0985E5DCD3}">
      <dgm:prSet/>
      <dgm:spPr>
        <a:ln>
          <a:solidFill>
            <a:schemeClr val="accent1">
              <a:shade val="80000"/>
              <a:hueOff val="0"/>
              <a:satOff val="0"/>
              <a:lumOff val="0"/>
            </a:schemeClr>
          </a:solidFill>
          <a:prstDash val="dash"/>
        </a:ln>
      </dgm:spPr>
      <dgm:t>
        <a:bodyPr/>
        <a:lstStyle/>
        <a:p>
          <a:endParaRPr lang="en-US"/>
        </a:p>
      </dgm:t>
    </dgm:pt>
    <dgm:pt modelId="{BCEF2B5E-DE09-440C-BA9D-B4C6F7945A1F}" type="sibTrans" cxnId="{FE0B85F5-F96E-4DB6-B042-DE0985E5DCD3}">
      <dgm:prSet/>
      <dgm:spPr/>
      <dgm:t>
        <a:bodyPr/>
        <a:lstStyle/>
        <a:p>
          <a:endParaRPr lang="en-US"/>
        </a:p>
      </dgm:t>
    </dgm:pt>
    <dgm:pt modelId="{77023431-838B-46B7-989F-504F5675054D}" type="pres">
      <dgm:prSet presAssocID="{EB749BA4-8618-410C-8D81-23E217ABCB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318CAB-9922-4126-8B9D-BA0A4104FD82}" type="pres">
      <dgm:prSet presAssocID="{71BC7154-CE4C-4175-88AD-731AAB987A65}" presName="hierRoot1" presStyleCnt="0">
        <dgm:presLayoutVars>
          <dgm:hierBranch val="init"/>
        </dgm:presLayoutVars>
      </dgm:prSet>
      <dgm:spPr/>
    </dgm:pt>
    <dgm:pt modelId="{380D1C6B-9BCA-436E-984A-669F328CBB35}" type="pres">
      <dgm:prSet presAssocID="{71BC7154-CE4C-4175-88AD-731AAB987A65}" presName="rootComposite1" presStyleCnt="0"/>
      <dgm:spPr/>
    </dgm:pt>
    <dgm:pt modelId="{653573A4-3494-4947-B5AB-AD25E155DE4B}" type="pres">
      <dgm:prSet presAssocID="{71BC7154-CE4C-4175-88AD-731AAB987A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BF68FB-931D-4192-94D6-DC5F693D78D5}" type="pres">
      <dgm:prSet presAssocID="{71BC7154-CE4C-4175-88AD-731AAB987A6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32BE9F6-141F-41B7-AC7D-82AC5C218BC5}" type="pres">
      <dgm:prSet presAssocID="{71BC7154-CE4C-4175-88AD-731AAB987A65}" presName="hierChild2" presStyleCnt="0"/>
      <dgm:spPr/>
    </dgm:pt>
    <dgm:pt modelId="{8823C7B3-56D3-4EA2-9D19-3522EBA50B36}" type="pres">
      <dgm:prSet presAssocID="{759C0329-6D39-4AFD-A9DE-620E30F039BF}" presName="Name37" presStyleLbl="parChTrans1D2" presStyleIdx="0" presStyleCnt="6"/>
      <dgm:spPr/>
      <dgm:t>
        <a:bodyPr/>
        <a:lstStyle/>
        <a:p>
          <a:endParaRPr lang="en-US"/>
        </a:p>
      </dgm:t>
    </dgm:pt>
    <dgm:pt modelId="{6FADD1A3-0CF6-4B97-AE8C-6AD44766A5AC}" type="pres">
      <dgm:prSet presAssocID="{D82C9871-E0A1-43E8-8EDD-89AF42A23FF7}" presName="hierRoot2" presStyleCnt="0">
        <dgm:presLayoutVars>
          <dgm:hierBranch val="init"/>
        </dgm:presLayoutVars>
      </dgm:prSet>
      <dgm:spPr/>
    </dgm:pt>
    <dgm:pt modelId="{F1DF1340-0929-4D3B-ADC8-2C3DB9500488}" type="pres">
      <dgm:prSet presAssocID="{D82C9871-E0A1-43E8-8EDD-89AF42A23FF7}" presName="rootComposite" presStyleCnt="0"/>
      <dgm:spPr/>
    </dgm:pt>
    <dgm:pt modelId="{F2709363-5839-4116-B7A0-E956DAA46C8A}" type="pres">
      <dgm:prSet presAssocID="{D82C9871-E0A1-43E8-8EDD-89AF42A23FF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481CF5-06EA-4800-968F-144F2B735BE4}" type="pres">
      <dgm:prSet presAssocID="{D82C9871-E0A1-43E8-8EDD-89AF42A23FF7}" presName="rootConnector" presStyleLbl="node2" presStyleIdx="0" presStyleCnt="4"/>
      <dgm:spPr/>
      <dgm:t>
        <a:bodyPr/>
        <a:lstStyle/>
        <a:p>
          <a:endParaRPr lang="en-US"/>
        </a:p>
      </dgm:t>
    </dgm:pt>
    <dgm:pt modelId="{F914F0B3-7F7F-45EC-8A2A-18530CBB48B1}" type="pres">
      <dgm:prSet presAssocID="{D82C9871-E0A1-43E8-8EDD-89AF42A23FF7}" presName="hierChild4" presStyleCnt="0"/>
      <dgm:spPr/>
    </dgm:pt>
    <dgm:pt modelId="{73B50964-FC4D-42EA-9A44-18EA96F75C6B}" type="pres">
      <dgm:prSet presAssocID="{0CFE1CCC-B4DE-4C11-949B-9F7B6FA10CBC}" presName="Name37" presStyleLbl="parChTrans1D3" presStyleIdx="0" presStyleCnt="9"/>
      <dgm:spPr/>
      <dgm:t>
        <a:bodyPr/>
        <a:lstStyle/>
        <a:p>
          <a:endParaRPr lang="en-US"/>
        </a:p>
      </dgm:t>
    </dgm:pt>
    <dgm:pt modelId="{933126E3-FC60-4355-8A30-6C25BCE11253}" type="pres">
      <dgm:prSet presAssocID="{40042B0A-E818-4681-9F26-C0E575247250}" presName="hierRoot2" presStyleCnt="0">
        <dgm:presLayoutVars>
          <dgm:hierBranch val="init"/>
        </dgm:presLayoutVars>
      </dgm:prSet>
      <dgm:spPr/>
    </dgm:pt>
    <dgm:pt modelId="{435A5B1B-D3BB-4A49-9A3C-4A73266F066E}" type="pres">
      <dgm:prSet presAssocID="{40042B0A-E818-4681-9F26-C0E575247250}" presName="rootComposite" presStyleCnt="0"/>
      <dgm:spPr/>
    </dgm:pt>
    <dgm:pt modelId="{6D506CD4-3F75-4EE3-BF8C-198A5A2AA50E}" type="pres">
      <dgm:prSet presAssocID="{40042B0A-E818-4681-9F26-C0E575247250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F27AD4-2077-43A9-98DA-AA1985ACA378}" type="pres">
      <dgm:prSet presAssocID="{40042B0A-E818-4681-9F26-C0E575247250}" presName="rootConnector" presStyleLbl="node3" presStyleIdx="0" presStyleCnt="9"/>
      <dgm:spPr/>
      <dgm:t>
        <a:bodyPr/>
        <a:lstStyle/>
        <a:p>
          <a:endParaRPr lang="en-US"/>
        </a:p>
      </dgm:t>
    </dgm:pt>
    <dgm:pt modelId="{B0AD5455-FAC4-4DEA-A031-9F095279FBFF}" type="pres">
      <dgm:prSet presAssocID="{40042B0A-E818-4681-9F26-C0E575247250}" presName="hierChild4" presStyleCnt="0"/>
      <dgm:spPr/>
    </dgm:pt>
    <dgm:pt modelId="{90EE58E5-EE42-47DB-9106-550B161CDFAD}" type="pres">
      <dgm:prSet presAssocID="{40042B0A-E818-4681-9F26-C0E575247250}" presName="hierChild5" presStyleCnt="0"/>
      <dgm:spPr/>
    </dgm:pt>
    <dgm:pt modelId="{D4BD0A9D-BA8D-4F87-AFCA-467ECDB6D248}" type="pres">
      <dgm:prSet presAssocID="{63A4323C-9E38-4156-8F08-68237E91C664}" presName="Name37" presStyleLbl="parChTrans1D3" presStyleIdx="1" presStyleCnt="9"/>
      <dgm:spPr/>
      <dgm:t>
        <a:bodyPr/>
        <a:lstStyle/>
        <a:p>
          <a:endParaRPr lang="en-US"/>
        </a:p>
      </dgm:t>
    </dgm:pt>
    <dgm:pt modelId="{1E847457-3C6B-4C5B-9002-B431ABE42A1A}" type="pres">
      <dgm:prSet presAssocID="{2308F8B5-D7C0-438B-AACD-3679F0D0CEB0}" presName="hierRoot2" presStyleCnt="0">
        <dgm:presLayoutVars>
          <dgm:hierBranch val="init"/>
        </dgm:presLayoutVars>
      </dgm:prSet>
      <dgm:spPr/>
    </dgm:pt>
    <dgm:pt modelId="{26B999FB-1077-4AFD-B51D-6C6A0201A5C7}" type="pres">
      <dgm:prSet presAssocID="{2308F8B5-D7C0-438B-AACD-3679F0D0CEB0}" presName="rootComposite" presStyleCnt="0"/>
      <dgm:spPr/>
    </dgm:pt>
    <dgm:pt modelId="{964DF8C5-E915-4B1D-AB41-2914E3FD163C}" type="pres">
      <dgm:prSet presAssocID="{2308F8B5-D7C0-438B-AACD-3679F0D0CEB0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E6DAB1-9493-473D-BB38-472C77CD29A8}" type="pres">
      <dgm:prSet presAssocID="{2308F8B5-D7C0-438B-AACD-3679F0D0CEB0}" presName="rootConnector" presStyleLbl="node3" presStyleIdx="1" presStyleCnt="9"/>
      <dgm:spPr/>
      <dgm:t>
        <a:bodyPr/>
        <a:lstStyle/>
        <a:p>
          <a:endParaRPr lang="en-US"/>
        </a:p>
      </dgm:t>
    </dgm:pt>
    <dgm:pt modelId="{27648E17-2CE2-4387-B4CD-F9D84EE3E5AA}" type="pres">
      <dgm:prSet presAssocID="{2308F8B5-D7C0-438B-AACD-3679F0D0CEB0}" presName="hierChild4" presStyleCnt="0"/>
      <dgm:spPr/>
    </dgm:pt>
    <dgm:pt modelId="{70487EDF-E7DF-4667-8A73-64F47CE5BF08}" type="pres">
      <dgm:prSet presAssocID="{2308F8B5-D7C0-438B-AACD-3679F0D0CEB0}" presName="hierChild5" presStyleCnt="0"/>
      <dgm:spPr/>
    </dgm:pt>
    <dgm:pt modelId="{BBB4F9C0-DF7E-4F70-8C84-608032C5A842}" type="pres">
      <dgm:prSet presAssocID="{D82C9871-E0A1-43E8-8EDD-89AF42A23FF7}" presName="hierChild5" presStyleCnt="0"/>
      <dgm:spPr/>
    </dgm:pt>
    <dgm:pt modelId="{8A02825A-9345-45CE-BF0A-6631EFE98127}" type="pres">
      <dgm:prSet presAssocID="{DB00CDED-274D-4042-A4AC-806C6CAD7952}" presName="Name37" presStyleLbl="parChTrans1D2" presStyleIdx="1" presStyleCnt="6"/>
      <dgm:spPr/>
      <dgm:t>
        <a:bodyPr/>
        <a:lstStyle/>
        <a:p>
          <a:endParaRPr lang="en-US"/>
        </a:p>
      </dgm:t>
    </dgm:pt>
    <dgm:pt modelId="{93261AB0-FC78-497C-AEC0-4828CD2F5D7E}" type="pres">
      <dgm:prSet presAssocID="{06F41C2F-C45F-4DB1-A359-B3C035EAB1A3}" presName="hierRoot2" presStyleCnt="0">
        <dgm:presLayoutVars>
          <dgm:hierBranch val="init"/>
        </dgm:presLayoutVars>
      </dgm:prSet>
      <dgm:spPr/>
    </dgm:pt>
    <dgm:pt modelId="{B11D34EC-53D0-4A0F-8B18-83FCE04E32CF}" type="pres">
      <dgm:prSet presAssocID="{06F41C2F-C45F-4DB1-A359-B3C035EAB1A3}" presName="rootComposite" presStyleCnt="0"/>
      <dgm:spPr/>
    </dgm:pt>
    <dgm:pt modelId="{06AC31C1-E387-46C2-BDEE-853196D4B9E0}" type="pres">
      <dgm:prSet presAssocID="{06F41C2F-C45F-4DB1-A359-B3C035EAB1A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80EE8B-F92E-4A35-8227-E878D07A63F3}" type="pres">
      <dgm:prSet presAssocID="{06F41C2F-C45F-4DB1-A359-B3C035EAB1A3}" presName="rootConnector" presStyleLbl="node2" presStyleIdx="1" presStyleCnt="4"/>
      <dgm:spPr/>
      <dgm:t>
        <a:bodyPr/>
        <a:lstStyle/>
        <a:p>
          <a:endParaRPr lang="en-US"/>
        </a:p>
      </dgm:t>
    </dgm:pt>
    <dgm:pt modelId="{A78485C3-48A0-4056-B68D-7ABCD020D041}" type="pres">
      <dgm:prSet presAssocID="{06F41C2F-C45F-4DB1-A359-B3C035EAB1A3}" presName="hierChild4" presStyleCnt="0"/>
      <dgm:spPr/>
    </dgm:pt>
    <dgm:pt modelId="{FFD20534-C4BF-4724-AB0C-B9CB8025CAE6}" type="pres">
      <dgm:prSet presAssocID="{46B1D5E1-ED26-4BA5-B501-078A23B823BB}" presName="Name37" presStyleLbl="parChTrans1D3" presStyleIdx="2" presStyleCnt="9"/>
      <dgm:spPr/>
      <dgm:t>
        <a:bodyPr/>
        <a:lstStyle/>
        <a:p>
          <a:endParaRPr lang="en-US"/>
        </a:p>
      </dgm:t>
    </dgm:pt>
    <dgm:pt modelId="{5B87E1BA-8BD8-4CC1-BE91-4BB48749F833}" type="pres">
      <dgm:prSet presAssocID="{C63FA55B-C94D-493C-88D5-811E9B20B245}" presName="hierRoot2" presStyleCnt="0">
        <dgm:presLayoutVars>
          <dgm:hierBranch val="init"/>
        </dgm:presLayoutVars>
      </dgm:prSet>
      <dgm:spPr/>
    </dgm:pt>
    <dgm:pt modelId="{846ED96C-50BF-4C6F-953E-F4F644EBE4AA}" type="pres">
      <dgm:prSet presAssocID="{C63FA55B-C94D-493C-88D5-811E9B20B245}" presName="rootComposite" presStyleCnt="0"/>
      <dgm:spPr/>
    </dgm:pt>
    <dgm:pt modelId="{9B13BC22-511C-4E26-B34C-0343ABB50EFC}" type="pres">
      <dgm:prSet presAssocID="{C63FA55B-C94D-493C-88D5-811E9B20B245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F20542-2D5A-4727-8961-9798FC75DE2E}" type="pres">
      <dgm:prSet presAssocID="{C63FA55B-C94D-493C-88D5-811E9B20B245}" presName="rootConnector" presStyleLbl="node3" presStyleIdx="2" presStyleCnt="9"/>
      <dgm:spPr/>
      <dgm:t>
        <a:bodyPr/>
        <a:lstStyle/>
        <a:p>
          <a:endParaRPr lang="en-US"/>
        </a:p>
      </dgm:t>
    </dgm:pt>
    <dgm:pt modelId="{241F4E02-99F5-45C5-9B6C-30F7F269D2BE}" type="pres">
      <dgm:prSet presAssocID="{C63FA55B-C94D-493C-88D5-811E9B20B245}" presName="hierChild4" presStyleCnt="0"/>
      <dgm:spPr/>
    </dgm:pt>
    <dgm:pt modelId="{55CC99E8-8229-4D5A-AB75-1B55AA670DF4}" type="pres">
      <dgm:prSet presAssocID="{C63FA55B-C94D-493C-88D5-811E9B20B245}" presName="hierChild5" presStyleCnt="0"/>
      <dgm:spPr/>
    </dgm:pt>
    <dgm:pt modelId="{E3E0309D-5F6D-4381-BC02-04CBC292D702}" type="pres">
      <dgm:prSet presAssocID="{C9FBDF5B-D1BF-4B2A-9487-C9BF77679D15}" presName="Name37" presStyleLbl="parChTrans1D3" presStyleIdx="3" presStyleCnt="9"/>
      <dgm:spPr/>
      <dgm:t>
        <a:bodyPr/>
        <a:lstStyle/>
        <a:p>
          <a:endParaRPr lang="en-US"/>
        </a:p>
      </dgm:t>
    </dgm:pt>
    <dgm:pt modelId="{FE1EAAF4-4720-42FD-9D3C-5576855DD1C8}" type="pres">
      <dgm:prSet presAssocID="{00896D49-D0F3-4EB0-B5E8-9DBCF1B02E46}" presName="hierRoot2" presStyleCnt="0">
        <dgm:presLayoutVars>
          <dgm:hierBranch val="init"/>
        </dgm:presLayoutVars>
      </dgm:prSet>
      <dgm:spPr/>
    </dgm:pt>
    <dgm:pt modelId="{32DA67E0-44DF-4D10-AB38-5190AC7691C4}" type="pres">
      <dgm:prSet presAssocID="{00896D49-D0F3-4EB0-B5E8-9DBCF1B02E46}" presName="rootComposite" presStyleCnt="0"/>
      <dgm:spPr/>
    </dgm:pt>
    <dgm:pt modelId="{AF099E6D-2241-4CC8-9555-94F60D0E27C8}" type="pres">
      <dgm:prSet presAssocID="{00896D49-D0F3-4EB0-B5E8-9DBCF1B02E46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3F8C74-0B44-49DF-B382-C77015182768}" type="pres">
      <dgm:prSet presAssocID="{00896D49-D0F3-4EB0-B5E8-9DBCF1B02E46}" presName="rootConnector" presStyleLbl="node3" presStyleIdx="3" presStyleCnt="9"/>
      <dgm:spPr/>
      <dgm:t>
        <a:bodyPr/>
        <a:lstStyle/>
        <a:p>
          <a:endParaRPr lang="en-US"/>
        </a:p>
      </dgm:t>
    </dgm:pt>
    <dgm:pt modelId="{0FD9A0EE-0492-4E43-A7DA-777ED6C192DF}" type="pres">
      <dgm:prSet presAssocID="{00896D49-D0F3-4EB0-B5E8-9DBCF1B02E46}" presName="hierChild4" presStyleCnt="0"/>
      <dgm:spPr/>
    </dgm:pt>
    <dgm:pt modelId="{73A2C641-5805-4EC9-BEBA-9885186750C9}" type="pres">
      <dgm:prSet presAssocID="{00896D49-D0F3-4EB0-B5E8-9DBCF1B02E46}" presName="hierChild5" presStyleCnt="0"/>
      <dgm:spPr/>
    </dgm:pt>
    <dgm:pt modelId="{D9FFEA86-6C56-4F1C-A633-E39FA0DEB2B6}" type="pres">
      <dgm:prSet presAssocID="{76BCDE6B-EB2E-4131-A80E-E36568E1CD9A}" presName="Name37" presStyleLbl="parChTrans1D3" presStyleIdx="4" presStyleCnt="9"/>
      <dgm:spPr/>
      <dgm:t>
        <a:bodyPr/>
        <a:lstStyle/>
        <a:p>
          <a:endParaRPr lang="en-US"/>
        </a:p>
      </dgm:t>
    </dgm:pt>
    <dgm:pt modelId="{181B8D7F-FA20-4537-9473-DF73DB811DF7}" type="pres">
      <dgm:prSet presAssocID="{BD64357C-CD67-442E-928C-B8E41C480DC2}" presName="hierRoot2" presStyleCnt="0">
        <dgm:presLayoutVars>
          <dgm:hierBranch val="init"/>
        </dgm:presLayoutVars>
      </dgm:prSet>
      <dgm:spPr/>
    </dgm:pt>
    <dgm:pt modelId="{BB6EDC86-C430-4B1D-999E-F6D37D463D7C}" type="pres">
      <dgm:prSet presAssocID="{BD64357C-CD67-442E-928C-B8E41C480DC2}" presName="rootComposite" presStyleCnt="0"/>
      <dgm:spPr/>
    </dgm:pt>
    <dgm:pt modelId="{D9B5CF36-AE15-42DC-BA2D-37587AA5E8D2}" type="pres">
      <dgm:prSet presAssocID="{BD64357C-CD67-442E-928C-B8E41C480DC2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2A02A2-627F-4AFE-8B58-712FC2C7B829}" type="pres">
      <dgm:prSet presAssocID="{BD64357C-CD67-442E-928C-B8E41C480DC2}" presName="rootConnector" presStyleLbl="node3" presStyleIdx="4" presStyleCnt="9"/>
      <dgm:spPr/>
      <dgm:t>
        <a:bodyPr/>
        <a:lstStyle/>
        <a:p>
          <a:endParaRPr lang="en-US"/>
        </a:p>
      </dgm:t>
    </dgm:pt>
    <dgm:pt modelId="{B9CDA751-36E7-4A27-B3B6-B9BF70B1AD3F}" type="pres">
      <dgm:prSet presAssocID="{BD64357C-CD67-442E-928C-B8E41C480DC2}" presName="hierChild4" presStyleCnt="0"/>
      <dgm:spPr/>
    </dgm:pt>
    <dgm:pt modelId="{40E92DA4-21CD-46C2-9C37-4F58EB82F44C}" type="pres">
      <dgm:prSet presAssocID="{BD64357C-CD67-442E-928C-B8E41C480DC2}" presName="hierChild5" presStyleCnt="0"/>
      <dgm:spPr/>
    </dgm:pt>
    <dgm:pt modelId="{5421EF41-6906-4082-82F5-70843EA28F7B}" type="pres">
      <dgm:prSet presAssocID="{06F41C2F-C45F-4DB1-A359-B3C035EAB1A3}" presName="hierChild5" presStyleCnt="0"/>
      <dgm:spPr/>
    </dgm:pt>
    <dgm:pt modelId="{75E004D8-8ACB-43CF-BA5F-D323FF464A36}" type="pres">
      <dgm:prSet presAssocID="{8978B55C-4BDA-4D1A-90C5-7267C4A54FE2}" presName="Name37" presStyleLbl="parChTrans1D2" presStyleIdx="2" presStyleCnt="6"/>
      <dgm:spPr/>
      <dgm:t>
        <a:bodyPr/>
        <a:lstStyle/>
        <a:p>
          <a:endParaRPr lang="en-US"/>
        </a:p>
      </dgm:t>
    </dgm:pt>
    <dgm:pt modelId="{2BA0C6A2-12DE-437C-BA57-33FA64B6292F}" type="pres">
      <dgm:prSet presAssocID="{A3FF591B-9F56-4C71-9C1E-AEA1381EE3C5}" presName="hierRoot2" presStyleCnt="0">
        <dgm:presLayoutVars>
          <dgm:hierBranch val="init"/>
        </dgm:presLayoutVars>
      </dgm:prSet>
      <dgm:spPr/>
    </dgm:pt>
    <dgm:pt modelId="{A90E1CF1-B82E-4998-96E4-5979FCB940C5}" type="pres">
      <dgm:prSet presAssocID="{A3FF591B-9F56-4C71-9C1E-AEA1381EE3C5}" presName="rootComposite" presStyleCnt="0"/>
      <dgm:spPr/>
    </dgm:pt>
    <dgm:pt modelId="{EBDFE7B0-52FE-43C3-9C26-DA8FD1719F2C}" type="pres">
      <dgm:prSet presAssocID="{A3FF591B-9F56-4C71-9C1E-AEA1381EE3C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246A06-3E7C-4238-BC37-EB9C7D50ADAB}" type="pres">
      <dgm:prSet presAssocID="{A3FF591B-9F56-4C71-9C1E-AEA1381EE3C5}" presName="rootConnector" presStyleLbl="node2" presStyleIdx="2" presStyleCnt="4"/>
      <dgm:spPr/>
      <dgm:t>
        <a:bodyPr/>
        <a:lstStyle/>
        <a:p>
          <a:endParaRPr lang="en-US"/>
        </a:p>
      </dgm:t>
    </dgm:pt>
    <dgm:pt modelId="{4673935E-40D9-406B-B093-70B918654163}" type="pres">
      <dgm:prSet presAssocID="{A3FF591B-9F56-4C71-9C1E-AEA1381EE3C5}" presName="hierChild4" presStyleCnt="0"/>
      <dgm:spPr/>
    </dgm:pt>
    <dgm:pt modelId="{0D6ABBB8-10A0-4488-9FA3-2C6B9ECC9F1E}" type="pres">
      <dgm:prSet presAssocID="{A8B1FDC3-BF6F-4A03-BEFB-C9C7B1783E33}" presName="Name37" presStyleLbl="parChTrans1D3" presStyleIdx="5" presStyleCnt="9"/>
      <dgm:spPr/>
      <dgm:t>
        <a:bodyPr/>
        <a:lstStyle/>
        <a:p>
          <a:endParaRPr lang="en-US"/>
        </a:p>
      </dgm:t>
    </dgm:pt>
    <dgm:pt modelId="{48034F6D-5A39-4E41-BC4C-189A0ADF2BDA}" type="pres">
      <dgm:prSet presAssocID="{9125A2B5-333C-4379-96E6-5540310B0E9D}" presName="hierRoot2" presStyleCnt="0">
        <dgm:presLayoutVars>
          <dgm:hierBranch val="init"/>
        </dgm:presLayoutVars>
      </dgm:prSet>
      <dgm:spPr/>
    </dgm:pt>
    <dgm:pt modelId="{E0689E1B-FB18-4A4B-A84B-BB3A8D85895B}" type="pres">
      <dgm:prSet presAssocID="{9125A2B5-333C-4379-96E6-5540310B0E9D}" presName="rootComposite" presStyleCnt="0"/>
      <dgm:spPr/>
    </dgm:pt>
    <dgm:pt modelId="{E592C139-6437-4C34-B061-A6C1419B85B3}" type="pres">
      <dgm:prSet presAssocID="{9125A2B5-333C-4379-96E6-5540310B0E9D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F4EB35-A6DD-464E-911A-6B82C22F9D19}" type="pres">
      <dgm:prSet presAssocID="{9125A2B5-333C-4379-96E6-5540310B0E9D}" presName="rootConnector" presStyleLbl="node3" presStyleIdx="5" presStyleCnt="9"/>
      <dgm:spPr/>
      <dgm:t>
        <a:bodyPr/>
        <a:lstStyle/>
        <a:p>
          <a:endParaRPr lang="en-US"/>
        </a:p>
      </dgm:t>
    </dgm:pt>
    <dgm:pt modelId="{0AC38FC4-326A-4394-BF41-44A304302F96}" type="pres">
      <dgm:prSet presAssocID="{9125A2B5-333C-4379-96E6-5540310B0E9D}" presName="hierChild4" presStyleCnt="0"/>
      <dgm:spPr/>
    </dgm:pt>
    <dgm:pt modelId="{598F27E9-2BAE-4AE0-8C8C-AB851B614EE6}" type="pres">
      <dgm:prSet presAssocID="{9125A2B5-333C-4379-96E6-5540310B0E9D}" presName="hierChild5" presStyleCnt="0"/>
      <dgm:spPr/>
    </dgm:pt>
    <dgm:pt modelId="{8E5BE8B9-8CF4-4468-840C-E310D62894CC}" type="pres">
      <dgm:prSet presAssocID="{23D3C87A-4E4D-415E-AEEF-5FFC04E0F8B3}" presName="Name37" presStyleLbl="parChTrans1D3" presStyleIdx="6" presStyleCnt="9"/>
      <dgm:spPr/>
      <dgm:t>
        <a:bodyPr/>
        <a:lstStyle/>
        <a:p>
          <a:endParaRPr lang="en-US"/>
        </a:p>
      </dgm:t>
    </dgm:pt>
    <dgm:pt modelId="{968214FE-1DB9-47A2-86BA-18B691130A4A}" type="pres">
      <dgm:prSet presAssocID="{696125A4-045B-4057-9EB7-65D8E3B8EB84}" presName="hierRoot2" presStyleCnt="0">
        <dgm:presLayoutVars>
          <dgm:hierBranch val="init"/>
        </dgm:presLayoutVars>
      </dgm:prSet>
      <dgm:spPr/>
    </dgm:pt>
    <dgm:pt modelId="{770F77CC-768C-446A-B91C-EEF1CA02E94E}" type="pres">
      <dgm:prSet presAssocID="{696125A4-045B-4057-9EB7-65D8E3B8EB84}" presName="rootComposite" presStyleCnt="0"/>
      <dgm:spPr/>
    </dgm:pt>
    <dgm:pt modelId="{084D8BF8-B9EA-4FCB-BAAF-382ACD3F4751}" type="pres">
      <dgm:prSet presAssocID="{696125A4-045B-4057-9EB7-65D8E3B8EB84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B3BD69-98EB-4AF3-B04D-C4E6635BFB3A}" type="pres">
      <dgm:prSet presAssocID="{696125A4-045B-4057-9EB7-65D8E3B8EB84}" presName="rootConnector" presStyleLbl="node3" presStyleIdx="6" presStyleCnt="9"/>
      <dgm:spPr/>
      <dgm:t>
        <a:bodyPr/>
        <a:lstStyle/>
        <a:p>
          <a:endParaRPr lang="en-US"/>
        </a:p>
      </dgm:t>
    </dgm:pt>
    <dgm:pt modelId="{1CFBED08-31A4-4180-9B2D-CFE43699EE4A}" type="pres">
      <dgm:prSet presAssocID="{696125A4-045B-4057-9EB7-65D8E3B8EB84}" presName="hierChild4" presStyleCnt="0"/>
      <dgm:spPr/>
    </dgm:pt>
    <dgm:pt modelId="{1209B45A-F4B1-466D-9574-F4B800378F9E}" type="pres">
      <dgm:prSet presAssocID="{696125A4-045B-4057-9EB7-65D8E3B8EB84}" presName="hierChild5" presStyleCnt="0"/>
      <dgm:spPr/>
    </dgm:pt>
    <dgm:pt modelId="{E7F9ACB3-9CC1-45DB-9BA4-E9C8116CDFCF}" type="pres">
      <dgm:prSet presAssocID="{854187EC-9E93-4F69-8FCA-350C75B81428}" presName="Name37" presStyleLbl="parChTrans1D3" presStyleIdx="7" presStyleCnt="9"/>
      <dgm:spPr/>
      <dgm:t>
        <a:bodyPr/>
        <a:lstStyle/>
        <a:p>
          <a:endParaRPr lang="en-US"/>
        </a:p>
      </dgm:t>
    </dgm:pt>
    <dgm:pt modelId="{1133A091-7670-4A9E-82E4-335F3A0B015E}" type="pres">
      <dgm:prSet presAssocID="{AEE9BC0E-881E-4AE2-B470-A8F76750C436}" presName="hierRoot2" presStyleCnt="0">
        <dgm:presLayoutVars>
          <dgm:hierBranch val="init"/>
        </dgm:presLayoutVars>
      </dgm:prSet>
      <dgm:spPr/>
    </dgm:pt>
    <dgm:pt modelId="{7497EFDB-B5E2-4014-810A-16189F13A696}" type="pres">
      <dgm:prSet presAssocID="{AEE9BC0E-881E-4AE2-B470-A8F76750C436}" presName="rootComposite" presStyleCnt="0"/>
      <dgm:spPr/>
    </dgm:pt>
    <dgm:pt modelId="{26E07F99-2244-4177-AFFB-E0948FD2ED54}" type="pres">
      <dgm:prSet presAssocID="{AEE9BC0E-881E-4AE2-B470-A8F76750C436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0571AB-2237-4DA3-8BE0-40A802095DB8}" type="pres">
      <dgm:prSet presAssocID="{AEE9BC0E-881E-4AE2-B470-A8F76750C436}" presName="rootConnector" presStyleLbl="node3" presStyleIdx="7" presStyleCnt="9"/>
      <dgm:spPr/>
      <dgm:t>
        <a:bodyPr/>
        <a:lstStyle/>
        <a:p>
          <a:endParaRPr lang="en-US"/>
        </a:p>
      </dgm:t>
    </dgm:pt>
    <dgm:pt modelId="{DADFF2EE-F3CE-49D4-B741-59DBFBE360DB}" type="pres">
      <dgm:prSet presAssocID="{AEE9BC0E-881E-4AE2-B470-A8F76750C436}" presName="hierChild4" presStyleCnt="0"/>
      <dgm:spPr/>
    </dgm:pt>
    <dgm:pt modelId="{A7D4BC06-643C-4594-868A-7825C3E91785}" type="pres">
      <dgm:prSet presAssocID="{AEE9BC0E-881E-4AE2-B470-A8F76750C436}" presName="hierChild5" presStyleCnt="0"/>
      <dgm:spPr/>
    </dgm:pt>
    <dgm:pt modelId="{38319A62-6A01-4E31-A6EF-D01161B52183}" type="pres">
      <dgm:prSet presAssocID="{07AB2A12-B34C-4611-8B1B-240D03C9E672}" presName="Name37" presStyleLbl="parChTrans1D3" presStyleIdx="8" presStyleCnt="9"/>
      <dgm:spPr/>
      <dgm:t>
        <a:bodyPr/>
        <a:lstStyle/>
        <a:p>
          <a:endParaRPr lang="en-US"/>
        </a:p>
      </dgm:t>
    </dgm:pt>
    <dgm:pt modelId="{D2E579CE-317D-4843-88C9-F30E7C39E510}" type="pres">
      <dgm:prSet presAssocID="{25DC8420-5BF1-4AF2-9250-207FD703EF50}" presName="hierRoot2" presStyleCnt="0">
        <dgm:presLayoutVars>
          <dgm:hierBranch val="init"/>
        </dgm:presLayoutVars>
      </dgm:prSet>
      <dgm:spPr/>
    </dgm:pt>
    <dgm:pt modelId="{B1D9B8EA-CD3F-4885-9B64-443698E3B4A2}" type="pres">
      <dgm:prSet presAssocID="{25DC8420-5BF1-4AF2-9250-207FD703EF50}" presName="rootComposite" presStyleCnt="0"/>
      <dgm:spPr/>
    </dgm:pt>
    <dgm:pt modelId="{DE4ED2A9-98B3-4128-AA72-7E87FFD84C9D}" type="pres">
      <dgm:prSet presAssocID="{25DC8420-5BF1-4AF2-9250-207FD703EF50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DD018A-43C5-432D-B5EA-7784621790BB}" type="pres">
      <dgm:prSet presAssocID="{25DC8420-5BF1-4AF2-9250-207FD703EF50}" presName="rootConnector" presStyleLbl="node3" presStyleIdx="8" presStyleCnt="9"/>
      <dgm:spPr/>
      <dgm:t>
        <a:bodyPr/>
        <a:lstStyle/>
        <a:p>
          <a:endParaRPr lang="en-US"/>
        </a:p>
      </dgm:t>
    </dgm:pt>
    <dgm:pt modelId="{7F1B2C2E-5863-4040-9249-7FBD6D071043}" type="pres">
      <dgm:prSet presAssocID="{25DC8420-5BF1-4AF2-9250-207FD703EF50}" presName="hierChild4" presStyleCnt="0"/>
      <dgm:spPr/>
    </dgm:pt>
    <dgm:pt modelId="{07D6E23D-692D-4781-B135-8B64D91617C3}" type="pres">
      <dgm:prSet presAssocID="{25DC8420-5BF1-4AF2-9250-207FD703EF50}" presName="hierChild5" presStyleCnt="0"/>
      <dgm:spPr/>
    </dgm:pt>
    <dgm:pt modelId="{AB3D49BE-1D90-4340-9C51-F325F8E6B0C3}" type="pres">
      <dgm:prSet presAssocID="{A3FF591B-9F56-4C71-9C1E-AEA1381EE3C5}" presName="hierChild5" presStyleCnt="0"/>
      <dgm:spPr/>
    </dgm:pt>
    <dgm:pt modelId="{9BE1D681-123D-4D67-AF60-6544797F98C9}" type="pres">
      <dgm:prSet presAssocID="{FBE6DFC5-1864-42DC-AE40-85E91AD54B62}" presName="Name37" presStyleLbl="parChTrans1D2" presStyleIdx="3" presStyleCnt="6"/>
      <dgm:spPr/>
      <dgm:t>
        <a:bodyPr/>
        <a:lstStyle/>
        <a:p>
          <a:endParaRPr lang="en-US"/>
        </a:p>
      </dgm:t>
    </dgm:pt>
    <dgm:pt modelId="{756DCFCC-0F77-4FF8-8DBC-C564ADA45BD6}" type="pres">
      <dgm:prSet presAssocID="{F52C26F3-2F44-4711-BA9D-E2E0BA2461D4}" presName="hierRoot2" presStyleCnt="0">
        <dgm:presLayoutVars>
          <dgm:hierBranch val="init"/>
        </dgm:presLayoutVars>
      </dgm:prSet>
      <dgm:spPr/>
    </dgm:pt>
    <dgm:pt modelId="{798161FF-E137-4A91-AA39-B704D3B01AF9}" type="pres">
      <dgm:prSet presAssocID="{F52C26F3-2F44-4711-BA9D-E2E0BA2461D4}" presName="rootComposite" presStyleCnt="0"/>
      <dgm:spPr/>
    </dgm:pt>
    <dgm:pt modelId="{FD8C4C66-2C03-46D8-9484-7563487DC777}" type="pres">
      <dgm:prSet presAssocID="{F52C26F3-2F44-4711-BA9D-E2E0BA2461D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6EDC6-5BED-4E3C-936E-E9F0E24A86F8}" type="pres">
      <dgm:prSet presAssocID="{F52C26F3-2F44-4711-BA9D-E2E0BA2461D4}" presName="rootConnector" presStyleLbl="node2" presStyleIdx="3" presStyleCnt="4"/>
      <dgm:spPr/>
      <dgm:t>
        <a:bodyPr/>
        <a:lstStyle/>
        <a:p>
          <a:endParaRPr lang="en-US"/>
        </a:p>
      </dgm:t>
    </dgm:pt>
    <dgm:pt modelId="{87620C2A-C51B-450C-BCF3-4A8D7F55AF04}" type="pres">
      <dgm:prSet presAssocID="{F52C26F3-2F44-4711-BA9D-E2E0BA2461D4}" presName="hierChild4" presStyleCnt="0"/>
      <dgm:spPr/>
    </dgm:pt>
    <dgm:pt modelId="{C84FD3A9-EE94-48CF-AC65-420C7E844547}" type="pres">
      <dgm:prSet presAssocID="{F52C26F3-2F44-4711-BA9D-E2E0BA2461D4}" presName="hierChild5" presStyleCnt="0"/>
      <dgm:spPr/>
    </dgm:pt>
    <dgm:pt modelId="{14279DFC-F94B-4EB3-88A6-41C6B540E1D4}" type="pres">
      <dgm:prSet presAssocID="{71BC7154-CE4C-4175-88AD-731AAB987A65}" presName="hierChild3" presStyleCnt="0"/>
      <dgm:spPr/>
    </dgm:pt>
    <dgm:pt modelId="{EBA5FC5D-BE8C-415F-B369-FEA9168365AD}" type="pres">
      <dgm:prSet presAssocID="{630AD4EE-53E2-4C5C-A94F-41BEBDC78A1F}" presName="Name111" presStyleLbl="parChTrans1D2" presStyleIdx="4" presStyleCnt="6"/>
      <dgm:spPr/>
      <dgm:t>
        <a:bodyPr/>
        <a:lstStyle/>
        <a:p>
          <a:endParaRPr lang="en-US"/>
        </a:p>
      </dgm:t>
    </dgm:pt>
    <dgm:pt modelId="{3DAFC24A-2C3A-48DD-BD41-3EC93EA793A5}" type="pres">
      <dgm:prSet presAssocID="{4A4854D5-2D0A-4F28-B386-22E7DDCACC4A}" presName="hierRoot3" presStyleCnt="0">
        <dgm:presLayoutVars>
          <dgm:hierBranch val="init"/>
        </dgm:presLayoutVars>
      </dgm:prSet>
      <dgm:spPr/>
    </dgm:pt>
    <dgm:pt modelId="{4FE6DB60-5E1E-443E-A5C9-0E7BA034E6E9}" type="pres">
      <dgm:prSet presAssocID="{4A4854D5-2D0A-4F28-B386-22E7DDCACC4A}" presName="rootComposite3" presStyleCnt="0"/>
      <dgm:spPr/>
    </dgm:pt>
    <dgm:pt modelId="{56714981-C301-471B-9C4B-AC8951D827AE}" type="pres">
      <dgm:prSet presAssocID="{4A4854D5-2D0A-4F28-B386-22E7DDCACC4A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756C96-2180-4888-B689-305901857361}" type="pres">
      <dgm:prSet presAssocID="{4A4854D5-2D0A-4F28-B386-22E7DDCACC4A}" presName="rootConnector3" presStyleLbl="asst1" presStyleIdx="0" presStyleCnt="2"/>
      <dgm:spPr/>
      <dgm:t>
        <a:bodyPr/>
        <a:lstStyle/>
        <a:p>
          <a:endParaRPr lang="en-US"/>
        </a:p>
      </dgm:t>
    </dgm:pt>
    <dgm:pt modelId="{B0D87037-6BFB-48F5-939A-007EB54FC1A1}" type="pres">
      <dgm:prSet presAssocID="{4A4854D5-2D0A-4F28-B386-22E7DDCACC4A}" presName="hierChild6" presStyleCnt="0"/>
      <dgm:spPr/>
    </dgm:pt>
    <dgm:pt modelId="{7C19B956-B91E-4958-94FB-0604C27D811A}" type="pres">
      <dgm:prSet presAssocID="{4A4854D5-2D0A-4F28-B386-22E7DDCACC4A}" presName="hierChild7" presStyleCnt="0"/>
      <dgm:spPr/>
    </dgm:pt>
    <dgm:pt modelId="{902392C0-8599-40BE-83C8-F63FC76744B1}" type="pres">
      <dgm:prSet presAssocID="{9642E7BA-FE9B-44C8-877B-76F0049465ED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64CEF9A8-3AE0-478C-A687-E4F2BB7126D8}" type="pres">
      <dgm:prSet presAssocID="{F8C33E42-14A9-4302-A5D9-318FD8A08E46}" presName="hierRoot3" presStyleCnt="0">
        <dgm:presLayoutVars>
          <dgm:hierBranch val="init"/>
        </dgm:presLayoutVars>
      </dgm:prSet>
      <dgm:spPr/>
    </dgm:pt>
    <dgm:pt modelId="{13C21FF9-C8A5-40B2-9BC4-6C15EB44CB7F}" type="pres">
      <dgm:prSet presAssocID="{F8C33E42-14A9-4302-A5D9-318FD8A08E46}" presName="rootComposite3" presStyleCnt="0"/>
      <dgm:spPr/>
    </dgm:pt>
    <dgm:pt modelId="{ED52FBE3-6849-423E-9CBD-D84E79792758}" type="pres">
      <dgm:prSet presAssocID="{F8C33E42-14A9-4302-A5D9-318FD8A08E46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96E0B-9FAF-4A94-9EF6-A281D3EC0A5B}" type="pres">
      <dgm:prSet presAssocID="{F8C33E42-14A9-4302-A5D9-318FD8A08E46}" presName="rootConnector3" presStyleLbl="asst1" presStyleIdx="1" presStyleCnt="2"/>
      <dgm:spPr/>
      <dgm:t>
        <a:bodyPr/>
        <a:lstStyle/>
        <a:p>
          <a:endParaRPr lang="en-US"/>
        </a:p>
      </dgm:t>
    </dgm:pt>
    <dgm:pt modelId="{F01A2D14-45AA-45B7-B385-92B6A09019E8}" type="pres">
      <dgm:prSet presAssocID="{F8C33E42-14A9-4302-A5D9-318FD8A08E46}" presName="hierChild6" presStyleCnt="0"/>
      <dgm:spPr/>
    </dgm:pt>
    <dgm:pt modelId="{E782B185-CA11-4F4D-B600-ADB10F554077}" type="pres">
      <dgm:prSet presAssocID="{F8C33E42-14A9-4302-A5D9-318FD8A08E46}" presName="hierChild7" presStyleCnt="0"/>
      <dgm:spPr/>
    </dgm:pt>
  </dgm:ptLst>
  <dgm:cxnLst>
    <dgm:cxn modelId="{E24743D8-6719-4061-B1D8-6EE9A16BCA22}" type="presOf" srcId="{00896D49-D0F3-4EB0-B5E8-9DBCF1B02E46}" destId="{723F8C74-0B44-49DF-B382-C77015182768}" srcOrd="1" destOrd="0" presId="urn:microsoft.com/office/officeart/2005/8/layout/orgChart1"/>
    <dgm:cxn modelId="{69C80057-8FE5-42A6-983E-D6D5C9AF7F0F}" srcId="{06F41C2F-C45F-4DB1-A359-B3C035EAB1A3}" destId="{C63FA55B-C94D-493C-88D5-811E9B20B245}" srcOrd="0" destOrd="0" parTransId="{46B1D5E1-ED26-4BA5-B501-078A23B823BB}" sibTransId="{6A8E26A3-D25C-4A80-8EBD-35EB8CBC0DC7}"/>
    <dgm:cxn modelId="{4A209D2D-D68E-4A45-B3AF-4CFD9AF6CAEB}" type="presOf" srcId="{A8B1FDC3-BF6F-4A03-BEFB-C9C7B1783E33}" destId="{0D6ABBB8-10A0-4488-9FA3-2C6B9ECC9F1E}" srcOrd="0" destOrd="0" presId="urn:microsoft.com/office/officeart/2005/8/layout/orgChart1"/>
    <dgm:cxn modelId="{0F3177AC-453A-4644-8249-8E7DA7492ED9}" type="presOf" srcId="{00896D49-D0F3-4EB0-B5E8-9DBCF1B02E46}" destId="{AF099E6D-2241-4CC8-9555-94F60D0E27C8}" srcOrd="0" destOrd="0" presId="urn:microsoft.com/office/officeart/2005/8/layout/orgChart1"/>
    <dgm:cxn modelId="{11A0B27B-E2B2-4E8E-AD4F-4C24FEF2E591}" type="presOf" srcId="{40042B0A-E818-4681-9F26-C0E575247250}" destId="{6D506CD4-3F75-4EE3-BF8C-198A5A2AA50E}" srcOrd="0" destOrd="0" presId="urn:microsoft.com/office/officeart/2005/8/layout/orgChart1"/>
    <dgm:cxn modelId="{C114465C-54DA-4524-9AFD-270E708291AD}" type="presOf" srcId="{0CFE1CCC-B4DE-4C11-949B-9F7B6FA10CBC}" destId="{73B50964-FC4D-42EA-9A44-18EA96F75C6B}" srcOrd="0" destOrd="0" presId="urn:microsoft.com/office/officeart/2005/8/layout/orgChart1"/>
    <dgm:cxn modelId="{9ED1CC42-D7FF-4A2A-8D73-D19A69584E4C}" type="presOf" srcId="{06F41C2F-C45F-4DB1-A359-B3C035EAB1A3}" destId="{06AC31C1-E387-46C2-BDEE-853196D4B9E0}" srcOrd="0" destOrd="0" presId="urn:microsoft.com/office/officeart/2005/8/layout/orgChart1"/>
    <dgm:cxn modelId="{6E62250E-335E-4AB7-A094-224681E8EF41}" srcId="{06F41C2F-C45F-4DB1-A359-B3C035EAB1A3}" destId="{00896D49-D0F3-4EB0-B5E8-9DBCF1B02E46}" srcOrd="1" destOrd="0" parTransId="{C9FBDF5B-D1BF-4B2A-9487-C9BF77679D15}" sibTransId="{F1370F60-146F-4C07-87C7-620B670B5E53}"/>
    <dgm:cxn modelId="{3B162664-3262-476D-B4C2-894C250624B8}" srcId="{71BC7154-CE4C-4175-88AD-731AAB987A65}" destId="{F8C33E42-14A9-4302-A5D9-318FD8A08E46}" srcOrd="1" destOrd="0" parTransId="{9642E7BA-FE9B-44C8-877B-76F0049465ED}" sibTransId="{CDF094B2-F146-4602-859E-DBCC40A5EC42}"/>
    <dgm:cxn modelId="{F3F46EF5-7A99-4A4B-BFDA-05AA53576941}" type="presOf" srcId="{9125A2B5-333C-4379-96E6-5540310B0E9D}" destId="{B0F4EB35-A6DD-464E-911A-6B82C22F9D19}" srcOrd="1" destOrd="0" presId="urn:microsoft.com/office/officeart/2005/8/layout/orgChart1"/>
    <dgm:cxn modelId="{3EC8995A-6017-4EFC-9928-C560F9A36FF2}" srcId="{D82C9871-E0A1-43E8-8EDD-89AF42A23FF7}" destId="{2308F8B5-D7C0-438B-AACD-3679F0D0CEB0}" srcOrd="1" destOrd="0" parTransId="{63A4323C-9E38-4156-8F08-68237E91C664}" sibTransId="{38B1D688-9617-4774-8DB7-34BED9408BB6}"/>
    <dgm:cxn modelId="{1D7E4E38-CCF0-40CC-B147-D1BBEB22F881}" type="presOf" srcId="{F52C26F3-2F44-4711-BA9D-E2E0BA2461D4}" destId="{FD8C4C66-2C03-46D8-9484-7563487DC777}" srcOrd="0" destOrd="0" presId="urn:microsoft.com/office/officeart/2005/8/layout/orgChart1"/>
    <dgm:cxn modelId="{397A573C-0B94-4C71-9423-41FC2CE5F941}" type="presOf" srcId="{AEE9BC0E-881E-4AE2-B470-A8F76750C436}" destId="{26E07F99-2244-4177-AFFB-E0948FD2ED54}" srcOrd="0" destOrd="0" presId="urn:microsoft.com/office/officeart/2005/8/layout/orgChart1"/>
    <dgm:cxn modelId="{BACB91B0-3D7B-4FB7-AA22-F653B19097F6}" srcId="{06F41C2F-C45F-4DB1-A359-B3C035EAB1A3}" destId="{BD64357C-CD67-442E-928C-B8E41C480DC2}" srcOrd="2" destOrd="0" parTransId="{76BCDE6B-EB2E-4131-A80E-E36568E1CD9A}" sibTransId="{FD736A42-CBD6-4465-A361-0238B901096E}"/>
    <dgm:cxn modelId="{582D6700-6D20-4149-8D25-8A9FF62B1C20}" type="presOf" srcId="{23D3C87A-4E4D-415E-AEEF-5FFC04E0F8B3}" destId="{8E5BE8B9-8CF4-4468-840C-E310D62894CC}" srcOrd="0" destOrd="0" presId="urn:microsoft.com/office/officeart/2005/8/layout/orgChart1"/>
    <dgm:cxn modelId="{923333BC-2091-457B-BE52-77968D23509A}" type="presOf" srcId="{07AB2A12-B34C-4611-8B1B-240D03C9E672}" destId="{38319A62-6A01-4E31-A6EF-D01161B52183}" srcOrd="0" destOrd="0" presId="urn:microsoft.com/office/officeart/2005/8/layout/orgChart1"/>
    <dgm:cxn modelId="{442F98D7-2FA2-4524-9486-21A3AE740478}" type="presOf" srcId="{2308F8B5-D7C0-438B-AACD-3679F0D0CEB0}" destId="{E3E6DAB1-9493-473D-BB38-472C77CD29A8}" srcOrd="1" destOrd="0" presId="urn:microsoft.com/office/officeart/2005/8/layout/orgChart1"/>
    <dgm:cxn modelId="{A7A22E18-8AB8-4DDB-9240-EB7AB0FC73F7}" srcId="{71BC7154-CE4C-4175-88AD-731AAB987A65}" destId="{4A4854D5-2D0A-4F28-B386-22E7DDCACC4A}" srcOrd="0" destOrd="0" parTransId="{630AD4EE-53E2-4C5C-A94F-41BEBDC78A1F}" sibTransId="{DEFD9A06-66CE-4C94-8978-E746E740B2BC}"/>
    <dgm:cxn modelId="{45CCEEF2-F529-48E0-BF8D-977AC00BD235}" type="presOf" srcId="{F52C26F3-2F44-4711-BA9D-E2E0BA2461D4}" destId="{BCA6EDC6-5BED-4E3C-936E-E9F0E24A86F8}" srcOrd="1" destOrd="0" presId="urn:microsoft.com/office/officeart/2005/8/layout/orgChart1"/>
    <dgm:cxn modelId="{2546B310-F922-4AE5-B84E-2DDC1F3FCE34}" type="presOf" srcId="{FBE6DFC5-1864-42DC-AE40-85E91AD54B62}" destId="{9BE1D681-123D-4D67-AF60-6544797F98C9}" srcOrd="0" destOrd="0" presId="urn:microsoft.com/office/officeart/2005/8/layout/orgChart1"/>
    <dgm:cxn modelId="{477A38A1-787C-49C5-BBF4-B2F756705C64}" srcId="{A3FF591B-9F56-4C71-9C1E-AEA1381EE3C5}" destId="{AEE9BC0E-881E-4AE2-B470-A8F76750C436}" srcOrd="2" destOrd="0" parTransId="{854187EC-9E93-4F69-8FCA-350C75B81428}" sibTransId="{8C805BB8-7B14-4DA0-B08C-10B109EE97DB}"/>
    <dgm:cxn modelId="{D916CAC3-EE53-4349-8FA3-0AF3DA5116C3}" type="presOf" srcId="{C63FA55B-C94D-493C-88D5-811E9B20B245}" destId="{3FF20542-2D5A-4727-8961-9798FC75DE2E}" srcOrd="1" destOrd="0" presId="urn:microsoft.com/office/officeart/2005/8/layout/orgChart1"/>
    <dgm:cxn modelId="{A07E01AB-530A-4273-9853-E28313372567}" type="presOf" srcId="{F8C33E42-14A9-4302-A5D9-318FD8A08E46}" destId="{D3296E0B-9FAF-4A94-9EF6-A281D3EC0A5B}" srcOrd="1" destOrd="0" presId="urn:microsoft.com/office/officeart/2005/8/layout/orgChart1"/>
    <dgm:cxn modelId="{1A0E5164-40E4-45C0-9520-FF74C55C37CC}" type="presOf" srcId="{25DC8420-5BF1-4AF2-9250-207FD703EF50}" destId="{DE4ED2A9-98B3-4128-AA72-7E87FFD84C9D}" srcOrd="0" destOrd="0" presId="urn:microsoft.com/office/officeart/2005/8/layout/orgChart1"/>
    <dgm:cxn modelId="{97818F10-D172-4E9A-B3CD-40065A3D6843}" type="presOf" srcId="{06F41C2F-C45F-4DB1-A359-B3C035EAB1A3}" destId="{6680EE8B-F92E-4A35-8227-E878D07A63F3}" srcOrd="1" destOrd="0" presId="urn:microsoft.com/office/officeart/2005/8/layout/orgChart1"/>
    <dgm:cxn modelId="{5C5A6387-6451-409E-8890-D61659770E0B}" srcId="{EB749BA4-8618-410C-8D81-23E217ABCBF1}" destId="{71BC7154-CE4C-4175-88AD-731AAB987A65}" srcOrd="0" destOrd="0" parTransId="{BFD45B74-5653-40E1-BFFB-310BAB8D829E}" sibTransId="{2464D873-7055-414C-93F3-BEE25E89F62F}"/>
    <dgm:cxn modelId="{F1E15DA3-C958-465D-8355-D7C026B88BEA}" type="presOf" srcId="{A3FF591B-9F56-4C71-9C1E-AEA1381EE3C5}" destId="{39246A06-3E7C-4238-BC37-EB9C7D50ADAB}" srcOrd="1" destOrd="0" presId="urn:microsoft.com/office/officeart/2005/8/layout/orgChart1"/>
    <dgm:cxn modelId="{E36378DF-A546-44C7-9093-73B4A829C440}" type="presOf" srcId="{9642E7BA-FE9B-44C8-877B-76F0049465ED}" destId="{902392C0-8599-40BE-83C8-F63FC76744B1}" srcOrd="0" destOrd="0" presId="urn:microsoft.com/office/officeart/2005/8/layout/orgChart1"/>
    <dgm:cxn modelId="{2E6C4760-E476-42E0-A122-BF7493D3099B}" type="presOf" srcId="{4A4854D5-2D0A-4F28-B386-22E7DDCACC4A}" destId="{56714981-C301-471B-9C4B-AC8951D827AE}" srcOrd="0" destOrd="0" presId="urn:microsoft.com/office/officeart/2005/8/layout/orgChart1"/>
    <dgm:cxn modelId="{313F1F7E-7379-4A51-A6AD-90C0AC669C54}" type="presOf" srcId="{4A4854D5-2D0A-4F28-B386-22E7DDCACC4A}" destId="{BD756C96-2180-4888-B689-305901857361}" srcOrd="1" destOrd="0" presId="urn:microsoft.com/office/officeart/2005/8/layout/orgChart1"/>
    <dgm:cxn modelId="{B8AD06BE-F2CF-425C-8072-86CD3F1FBCF2}" type="presOf" srcId="{71BC7154-CE4C-4175-88AD-731AAB987A65}" destId="{653573A4-3494-4947-B5AB-AD25E155DE4B}" srcOrd="0" destOrd="0" presId="urn:microsoft.com/office/officeart/2005/8/layout/orgChart1"/>
    <dgm:cxn modelId="{889E6EEC-0737-4719-8E75-FD3F3F638C34}" srcId="{D82C9871-E0A1-43E8-8EDD-89AF42A23FF7}" destId="{40042B0A-E818-4681-9F26-C0E575247250}" srcOrd="0" destOrd="0" parTransId="{0CFE1CCC-B4DE-4C11-949B-9F7B6FA10CBC}" sibTransId="{4AFA44D8-3551-435F-A73C-4B716EE2B0DA}"/>
    <dgm:cxn modelId="{BD21AB49-028C-4C90-864B-447ACDBE598D}" type="presOf" srcId="{AEE9BC0E-881E-4AE2-B470-A8F76750C436}" destId="{C10571AB-2237-4DA3-8BE0-40A802095DB8}" srcOrd="1" destOrd="0" presId="urn:microsoft.com/office/officeart/2005/8/layout/orgChart1"/>
    <dgm:cxn modelId="{5B0BB581-646B-4AC8-8778-75377B8392CB}" type="presOf" srcId="{D82C9871-E0A1-43E8-8EDD-89AF42A23FF7}" destId="{30481CF5-06EA-4800-968F-144F2B735BE4}" srcOrd="1" destOrd="0" presId="urn:microsoft.com/office/officeart/2005/8/layout/orgChart1"/>
    <dgm:cxn modelId="{40FF3D9A-94A9-4961-B21B-3ED781597486}" type="presOf" srcId="{696125A4-045B-4057-9EB7-65D8E3B8EB84}" destId="{084D8BF8-B9EA-4FCB-BAAF-382ACD3F4751}" srcOrd="0" destOrd="0" presId="urn:microsoft.com/office/officeart/2005/8/layout/orgChart1"/>
    <dgm:cxn modelId="{FE0B85F5-F96E-4DB6-B042-DE0985E5DCD3}" srcId="{A3FF591B-9F56-4C71-9C1E-AEA1381EE3C5}" destId="{25DC8420-5BF1-4AF2-9250-207FD703EF50}" srcOrd="3" destOrd="0" parTransId="{07AB2A12-B34C-4611-8B1B-240D03C9E672}" sibTransId="{BCEF2B5E-DE09-440C-BA9D-B4C6F7945A1F}"/>
    <dgm:cxn modelId="{074ABFBA-340B-4DDC-984C-2FDB38EFE365}" type="presOf" srcId="{C9FBDF5B-D1BF-4B2A-9487-C9BF77679D15}" destId="{E3E0309D-5F6D-4381-BC02-04CBC292D702}" srcOrd="0" destOrd="0" presId="urn:microsoft.com/office/officeart/2005/8/layout/orgChart1"/>
    <dgm:cxn modelId="{3FFCA884-822D-4547-8051-610ECE51E71C}" type="presOf" srcId="{BD64357C-CD67-442E-928C-B8E41C480DC2}" destId="{D9B5CF36-AE15-42DC-BA2D-37587AA5E8D2}" srcOrd="0" destOrd="0" presId="urn:microsoft.com/office/officeart/2005/8/layout/orgChart1"/>
    <dgm:cxn modelId="{A3DD66C6-4751-4B83-97B8-DDE82E64D0F8}" type="presOf" srcId="{46B1D5E1-ED26-4BA5-B501-078A23B823BB}" destId="{FFD20534-C4BF-4724-AB0C-B9CB8025CAE6}" srcOrd="0" destOrd="0" presId="urn:microsoft.com/office/officeart/2005/8/layout/orgChart1"/>
    <dgm:cxn modelId="{72CBC4A9-0F40-49A8-B480-D37E26C420A2}" type="presOf" srcId="{71BC7154-CE4C-4175-88AD-731AAB987A65}" destId="{FEBF68FB-931D-4192-94D6-DC5F693D78D5}" srcOrd="1" destOrd="0" presId="urn:microsoft.com/office/officeart/2005/8/layout/orgChart1"/>
    <dgm:cxn modelId="{7A2AD59A-3A74-4364-9510-E9436908C9C4}" type="presOf" srcId="{76BCDE6B-EB2E-4131-A80E-E36568E1CD9A}" destId="{D9FFEA86-6C56-4F1C-A633-E39FA0DEB2B6}" srcOrd="0" destOrd="0" presId="urn:microsoft.com/office/officeart/2005/8/layout/orgChart1"/>
    <dgm:cxn modelId="{CCFAE2D5-9BBB-4E21-B30D-F2FE3FFC3284}" type="presOf" srcId="{F8C33E42-14A9-4302-A5D9-318FD8A08E46}" destId="{ED52FBE3-6849-423E-9CBD-D84E79792758}" srcOrd="0" destOrd="0" presId="urn:microsoft.com/office/officeart/2005/8/layout/orgChart1"/>
    <dgm:cxn modelId="{2598B0B5-AFF9-46C3-9EDA-2D17D6B05186}" type="presOf" srcId="{63A4323C-9E38-4156-8F08-68237E91C664}" destId="{D4BD0A9D-BA8D-4F87-AFCA-467ECDB6D248}" srcOrd="0" destOrd="0" presId="urn:microsoft.com/office/officeart/2005/8/layout/orgChart1"/>
    <dgm:cxn modelId="{61454F4D-5DA3-46E7-A1B4-CB96430E05B4}" srcId="{71BC7154-CE4C-4175-88AD-731AAB987A65}" destId="{F52C26F3-2F44-4711-BA9D-E2E0BA2461D4}" srcOrd="5" destOrd="0" parTransId="{FBE6DFC5-1864-42DC-AE40-85E91AD54B62}" sibTransId="{38F79044-7D18-4739-A316-85F7C72A0519}"/>
    <dgm:cxn modelId="{91652130-3422-4B50-B15D-F4895946E046}" srcId="{71BC7154-CE4C-4175-88AD-731AAB987A65}" destId="{06F41C2F-C45F-4DB1-A359-B3C035EAB1A3}" srcOrd="3" destOrd="0" parTransId="{DB00CDED-274D-4042-A4AC-806C6CAD7952}" sibTransId="{F78E2330-5149-48FA-808D-6A499B0035E2}"/>
    <dgm:cxn modelId="{E64284F4-8DCE-4988-9BE5-1D30CA151297}" srcId="{71BC7154-CE4C-4175-88AD-731AAB987A65}" destId="{A3FF591B-9F56-4C71-9C1E-AEA1381EE3C5}" srcOrd="4" destOrd="0" parTransId="{8978B55C-4BDA-4D1A-90C5-7267C4A54FE2}" sibTransId="{5A3F6C87-F043-4068-8CA2-6EBB2D692CBE}"/>
    <dgm:cxn modelId="{FADCF818-4612-4E20-8E21-08CA752A3722}" type="presOf" srcId="{9125A2B5-333C-4379-96E6-5540310B0E9D}" destId="{E592C139-6437-4C34-B061-A6C1419B85B3}" srcOrd="0" destOrd="0" presId="urn:microsoft.com/office/officeart/2005/8/layout/orgChart1"/>
    <dgm:cxn modelId="{3DF00339-8AB2-4D2A-BC55-0DBC4C8832B6}" type="presOf" srcId="{C63FA55B-C94D-493C-88D5-811E9B20B245}" destId="{9B13BC22-511C-4E26-B34C-0343ABB50EFC}" srcOrd="0" destOrd="0" presId="urn:microsoft.com/office/officeart/2005/8/layout/orgChart1"/>
    <dgm:cxn modelId="{5C5F0523-158F-4CC5-AB4E-24BEEB61D9F6}" type="presOf" srcId="{A3FF591B-9F56-4C71-9C1E-AEA1381EE3C5}" destId="{EBDFE7B0-52FE-43C3-9C26-DA8FD1719F2C}" srcOrd="0" destOrd="0" presId="urn:microsoft.com/office/officeart/2005/8/layout/orgChart1"/>
    <dgm:cxn modelId="{54C32764-CAE1-4A2E-98ED-C8BE97D15B39}" type="presOf" srcId="{DB00CDED-274D-4042-A4AC-806C6CAD7952}" destId="{8A02825A-9345-45CE-BF0A-6631EFE98127}" srcOrd="0" destOrd="0" presId="urn:microsoft.com/office/officeart/2005/8/layout/orgChart1"/>
    <dgm:cxn modelId="{0001C0D8-FDCA-4426-804B-A9433E21D497}" srcId="{71BC7154-CE4C-4175-88AD-731AAB987A65}" destId="{D82C9871-E0A1-43E8-8EDD-89AF42A23FF7}" srcOrd="2" destOrd="0" parTransId="{759C0329-6D39-4AFD-A9DE-620E30F039BF}" sibTransId="{D565B3FE-23AE-491B-9A16-A4E7682D41BB}"/>
    <dgm:cxn modelId="{0E56E03A-8545-4F18-A94C-0859C9799F8C}" srcId="{A3FF591B-9F56-4C71-9C1E-AEA1381EE3C5}" destId="{9125A2B5-333C-4379-96E6-5540310B0E9D}" srcOrd="0" destOrd="0" parTransId="{A8B1FDC3-BF6F-4A03-BEFB-C9C7B1783E33}" sibTransId="{39AA5809-C804-4411-99E7-2F72A81BF103}"/>
    <dgm:cxn modelId="{F39949B1-4B59-44F1-9EA7-434C5275A565}" type="presOf" srcId="{EB749BA4-8618-410C-8D81-23E217ABCBF1}" destId="{77023431-838B-46B7-989F-504F5675054D}" srcOrd="0" destOrd="0" presId="urn:microsoft.com/office/officeart/2005/8/layout/orgChart1"/>
    <dgm:cxn modelId="{3EEFA00D-FB31-4234-9102-FCD435996429}" srcId="{A3FF591B-9F56-4C71-9C1E-AEA1381EE3C5}" destId="{696125A4-045B-4057-9EB7-65D8E3B8EB84}" srcOrd="1" destOrd="0" parTransId="{23D3C87A-4E4D-415E-AEEF-5FFC04E0F8B3}" sibTransId="{4213AF8B-97FA-4E94-9F7D-F4C85D50957D}"/>
    <dgm:cxn modelId="{B85C87C0-ECB9-495D-B995-908F48F5FFD9}" type="presOf" srcId="{25DC8420-5BF1-4AF2-9250-207FD703EF50}" destId="{31DD018A-43C5-432D-B5EA-7784621790BB}" srcOrd="1" destOrd="0" presId="urn:microsoft.com/office/officeart/2005/8/layout/orgChart1"/>
    <dgm:cxn modelId="{99C3AFAC-8837-4B6E-BE71-F9287DE8B6C9}" type="presOf" srcId="{630AD4EE-53E2-4C5C-A94F-41BEBDC78A1F}" destId="{EBA5FC5D-BE8C-415F-B369-FEA9168365AD}" srcOrd="0" destOrd="0" presId="urn:microsoft.com/office/officeart/2005/8/layout/orgChart1"/>
    <dgm:cxn modelId="{00876B6A-5E49-42BE-A606-2A185EF96600}" type="presOf" srcId="{759C0329-6D39-4AFD-A9DE-620E30F039BF}" destId="{8823C7B3-56D3-4EA2-9D19-3522EBA50B36}" srcOrd="0" destOrd="0" presId="urn:microsoft.com/office/officeart/2005/8/layout/orgChart1"/>
    <dgm:cxn modelId="{86C0B4C2-FEEC-43DD-BFE4-6D5E906AB028}" type="presOf" srcId="{2308F8B5-D7C0-438B-AACD-3679F0D0CEB0}" destId="{964DF8C5-E915-4B1D-AB41-2914E3FD163C}" srcOrd="0" destOrd="0" presId="urn:microsoft.com/office/officeart/2005/8/layout/orgChart1"/>
    <dgm:cxn modelId="{8294D066-E370-49A9-AE10-6FDCCF8FCBD4}" type="presOf" srcId="{40042B0A-E818-4681-9F26-C0E575247250}" destId="{1AF27AD4-2077-43A9-98DA-AA1985ACA378}" srcOrd="1" destOrd="0" presId="urn:microsoft.com/office/officeart/2005/8/layout/orgChart1"/>
    <dgm:cxn modelId="{248515AD-402E-4D83-A507-48B9B83AE07A}" type="presOf" srcId="{8978B55C-4BDA-4D1A-90C5-7267C4A54FE2}" destId="{75E004D8-8ACB-43CF-BA5F-D323FF464A36}" srcOrd="0" destOrd="0" presId="urn:microsoft.com/office/officeart/2005/8/layout/orgChart1"/>
    <dgm:cxn modelId="{B22301D7-AB13-4192-9016-6EBA3234A567}" type="presOf" srcId="{854187EC-9E93-4F69-8FCA-350C75B81428}" destId="{E7F9ACB3-9CC1-45DB-9BA4-E9C8116CDFCF}" srcOrd="0" destOrd="0" presId="urn:microsoft.com/office/officeart/2005/8/layout/orgChart1"/>
    <dgm:cxn modelId="{ECDD458D-4056-4717-BBC2-30B910A60B61}" type="presOf" srcId="{696125A4-045B-4057-9EB7-65D8E3B8EB84}" destId="{C3B3BD69-98EB-4AF3-B04D-C4E6635BFB3A}" srcOrd="1" destOrd="0" presId="urn:microsoft.com/office/officeart/2005/8/layout/orgChart1"/>
    <dgm:cxn modelId="{EB32973C-972C-4232-ACD2-0A181BAD71B6}" type="presOf" srcId="{BD64357C-CD67-442E-928C-B8E41C480DC2}" destId="{AE2A02A2-627F-4AFE-8B58-712FC2C7B829}" srcOrd="1" destOrd="0" presId="urn:microsoft.com/office/officeart/2005/8/layout/orgChart1"/>
    <dgm:cxn modelId="{0DEAB0D4-4F2E-483E-A916-442CB53A38C0}" type="presOf" srcId="{D82C9871-E0A1-43E8-8EDD-89AF42A23FF7}" destId="{F2709363-5839-4116-B7A0-E956DAA46C8A}" srcOrd="0" destOrd="0" presId="urn:microsoft.com/office/officeart/2005/8/layout/orgChart1"/>
    <dgm:cxn modelId="{753F9B23-7A98-4D79-A27D-23BDCAFB5492}" type="presParOf" srcId="{77023431-838B-46B7-989F-504F5675054D}" destId="{9C318CAB-9922-4126-8B9D-BA0A4104FD82}" srcOrd="0" destOrd="0" presId="urn:microsoft.com/office/officeart/2005/8/layout/orgChart1"/>
    <dgm:cxn modelId="{909575AA-8A9D-4C26-A967-E4D626A76CFD}" type="presParOf" srcId="{9C318CAB-9922-4126-8B9D-BA0A4104FD82}" destId="{380D1C6B-9BCA-436E-984A-669F328CBB35}" srcOrd="0" destOrd="0" presId="urn:microsoft.com/office/officeart/2005/8/layout/orgChart1"/>
    <dgm:cxn modelId="{F75EA7C5-255E-4C41-88BB-10DDD3DB9AFE}" type="presParOf" srcId="{380D1C6B-9BCA-436E-984A-669F328CBB35}" destId="{653573A4-3494-4947-B5AB-AD25E155DE4B}" srcOrd="0" destOrd="0" presId="urn:microsoft.com/office/officeart/2005/8/layout/orgChart1"/>
    <dgm:cxn modelId="{A91A38D0-6B51-4453-A57F-2A678EF7E160}" type="presParOf" srcId="{380D1C6B-9BCA-436E-984A-669F328CBB35}" destId="{FEBF68FB-931D-4192-94D6-DC5F693D78D5}" srcOrd="1" destOrd="0" presId="urn:microsoft.com/office/officeart/2005/8/layout/orgChart1"/>
    <dgm:cxn modelId="{DAFB5B50-A52D-4A0F-83F9-9673F7BE4650}" type="presParOf" srcId="{9C318CAB-9922-4126-8B9D-BA0A4104FD82}" destId="{D32BE9F6-141F-41B7-AC7D-82AC5C218BC5}" srcOrd="1" destOrd="0" presId="urn:microsoft.com/office/officeart/2005/8/layout/orgChart1"/>
    <dgm:cxn modelId="{46842264-4CF2-4DE0-A0AD-ED2182277137}" type="presParOf" srcId="{D32BE9F6-141F-41B7-AC7D-82AC5C218BC5}" destId="{8823C7B3-56D3-4EA2-9D19-3522EBA50B36}" srcOrd="0" destOrd="0" presId="urn:microsoft.com/office/officeart/2005/8/layout/orgChart1"/>
    <dgm:cxn modelId="{CD19D70E-FF9C-463E-87C6-E41FCDB64449}" type="presParOf" srcId="{D32BE9F6-141F-41B7-AC7D-82AC5C218BC5}" destId="{6FADD1A3-0CF6-4B97-AE8C-6AD44766A5AC}" srcOrd="1" destOrd="0" presId="urn:microsoft.com/office/officeart/2005/8/layout/orgChart1"/>
    <dgm:cxn modelId="{268F5E9C-7EAE-4E9E-BCB9-120D13FB7C76}" type="presParOf" srcId="{6FADD1A3-0CF6-4B97-AE8C-6AD44766A5AC}" destId="{F1DF1340-0929-4D3B-ADC8-2C3DB9500488}" srcOrd="0" destOrd="0" presId="urn:microsoft.com/office/officeart/2005/8/layout/orgChart1"/>
    <dgm:cxn modelId="{862E5B5F-A146-47F6-8CCF-F4BF45ABB8DB}" type="presParOf" srcId="{F1DF1340-0929-4D3B-ADC8-2C3DB9500488}" destId="{F2709363-5839-4116-B7A0-E956DAA46C8A}" srcOrd="0" destOrd="0" presId="urn:microsoft.com/office/officeart/2005/8/layout/orgChart1"/>
    <dgm:cxn modelId="{59BC4598-1F72-4E59-A6CD-3ACCD96DF6EF}" type="presParOf" srcId="{F1DF1340-0929-4D3B-ADC8-2C3DB9500488}" destId="{30481CF5-06EA-4800-968F-144F2B735BE4}" srcOrd="1" destOrd="0" presId="urn:microsoft.com/office/officeart/2005/8/layout/orgChart1"/>
    <dgm:cxn modelId="{3EC456EE-C06A-40AB-915B-BA5EAA0672F0}" type="presParOf" srcId="{6FADD1A3-0CF6-4B97-AE8C-6AD44766A5AC}" destId="{F914F0B3-7F7F-45EC-8A2A-18530CBB48B1}" srcOrd="1" destOrd="0" presId="urn:microsoft.com/office/officeart/2005/8/layout/orgChart1"/>
    <dgm:cxn modelId="{0B31F66F-C57E-4D4B-B2B2-34F74B879651}" type="presParOf" srcId="{F914F0B3-7F7F-45EC-8A2A-18530CBB48B1}" destId="{73B50964-FC4D-42EA-9A44-18EA96F75C6B}" srcOrd="0" destOrd="0" presId="urn:microsoft.com/office/officeart/2005/8/layout/orgChart1"/>
    <dgm:cxn modelId="{9F25A86E-4AFD-43E8-B604-67E4A3B25167}" type="presParOf" srcId="{F914F0B3-7F7F-45EC-8A2A-18530CBB48B1}" destId="{933126E3-FC60-4355-8A30-6C25BCE11253}" srcOrd="1" destOrd="0" presId="urn:microsoft.com/office/officeart/2005/8/layout/orgChart1"/>
    <dgm:cxn modelId="{039469CA-2D9C-489F-806D-10A2C1A2722E}" type="presParOf" srcId="{933126E3-FC60-4355-8A30-6C25BCE11253}" destId="{435A5B1B-D3BB-4A49-9A3C-4A73266F066E}" srcOrd="0" destOrd="0" presId="urn:microsoft.com/office/officeart/2005/8/layout/orgChart1"/>
    <dgm:cxn modelId="{7A8F226D-9CE6-4445-9028-458ACAC7D867}" type="presParOf" srcId="{435A5B1B-D3BB-4A49-9A3C-4A73266F066E}" destId="{6D506CD4-3F75-4EE3-BF8C-198A5A2AA50E}" srcOrd="0" destOrd="0" presId="urn:microsoft.com/office/officeart/2005/8/layout/orgChart1"/>
    <dgm:cxn modelId="{C01B083C-D63B-47F3-8149-56815A166512}" type="presParOf" srcId="{435A5B1B-D3BB-4A49-9A3C-4A73266F066E}" destId="{1AF27AD4-2077-43A9-98DA-AA1985ACA378}" srcOrd="1" destOrd="0" presId="urn:microsoft.com/office/officeart/2005/8/layout/orgChart1"/>
    <dgm:cxn modelId="{2C02ADEF-0FBB-4214-908A-970163925258}" type="presParOf" srcId="{933126E3-FC60-4355-8A30-6C25BCE11253}" destId="{B0AD5455-FAC4-4DEA-A031-9F095279FBFF}" srcOrd="1" destOrd="0" presId="urn:microsoft.com/office/officeart/2005/8/layout/orgChart1"/>
    <dgm:cxn modelId="{9F1F75B7-EBCE-41ED-B481-3B8F84BE5B13}" type="presParOf" srcId="{933126E3-FC60-4355-8A30-6C25BCE11253}" destId="{90EE58E5-EE42-47DB-9106-550B161CDFAD}" srcOrd="2" destOrd="0" presId="urn:microsoft.com/office/officeart/2005/8/layout/orgChart1"/>
    <dgm:cxn modelId="{615F75CF-696C-44EA-B017-68CAD8D38595}" type="presParOf" srcId="{F914F0B3-7F7F-45EC-8A2A-18530CBB48B1}" destId="{D4BD0A9D-BA8D-4F87-AFCA-467ECDB6D248}" srcOrd="2" destOrd="0" presId="urn:microsoft.com/office/officeart/2005/8/layout/orgChart1"/>
    <dgm:cxn modelId="{E5934D67-F308-49B3-9424-9975CEB9E479}" type="presParOf" srcId="{F914F0B3-7F7F-45EC-8A2A-18530CBB48B1}" destId="{1E847457-3C6B-4C5B-9002-B431ABE42A1A}" srcOrd="3" destOrd="0" presId="urn:microsoft.com/office/officeart/2005/8/layout/orgChart1"/>
    <dgm:cxn modelId="{E066E1D3-CB90-4A19-8B2D-5504CCD5E663}" type="presParOf" srcId="{1E847457-3C6B-4C5B-9002-B431ABE42A1A}" destId="{26B999FB-1077-4AFD-B51D-6C6A0201A5C7}" srcOrd="0" destOrd="0" presId="urn:microsoft.com/office/officeart/2005/8/layout/orgChart1"/>
    <dgm:cxn modelId="{7F51A765-7E0D-4844-9C09-803AEEB10EF1}" type="presParOf" srcId="{26B999FB-1077-4AFD-B51D-6C6A0201A5C7}" destId="{964DF8C5-E915-4B1D-AB41-2914E3FD163C}" srcOrd="0" destOrd="0" presId="urn:microsoft.com/office/officeart/2005/8/layout/orgChart1"/>
    <dgm:cxn modelId="{24971D31-38DA-4B10-BED2-1B46989FE5C0}" type="presParOf" srcId="{26B999FB-1077-4AFD-B51D-6C6A0201A5C7}" destId="{E3E6DAB1-9493-473D-BB38-472C77CD29A8}" srcOrd="1" destOrd="0" presId="urn:microsoft.com/office/officeart/2005/8/layout/orgChart1"/>
    <dgm:cxn modelId="{37A48512-44C7-4B5A-AE7C-D2E9FB82C2B2}" type="presParOf" srcId="{1E847457-3C6B-4C5B-9002-B431ABE42A1A}" destId="{27648E17-2CE2-4387-B4CD-F9D84EE3E5AA}" srcOrd="1" destOrd="0" presId="urn:microsoft.com/office/officeart/2005/8/layout/orgChart1"/>
    <dgm:cxn modelId="{1AB53CEF-CCA4-48CB-95AD-B8C8E134320F}" type="presParOf" srcId="{1E847457-3C6B-4C5B-9002-B431ABE42A1A}" destId="{70487EDF-E7DF-4667-8A73-64F47CE5BF08}" srcOrd="2" destOrd="0" presId="urn:microsoft.com/office/officeart/2005/8/layout/orgChart1"/>
    <dgm:cxn modelId="{48CDBED9-C2D2-4DC5-B82D-3D5985D3F4D2}" type="presParOf" srcId="{6FADD1A3-0CF6-4B97-AE8C-6AD44766A5AC}" destId="{BBB4F9C0-DF7E-4F70-8C84-608032C5A842}" srcOrd="2" destOrd="0" presId="urn:microsoft.com/office/officeart/2005/8/layout/orgChart1"/>
    <dgm:cxn modelId="{A3525B1D-C4D4-43CC-B186-99A3407AE327}" type="presParOf" srcId="{D32BE9F6-141F-41B7-AC7D-82AC5C218BC5}" destId="{8A02825A-9345-45CE-BF0A-6631EFE98127}" srcOrd="2" destOrd="0" presId="urn:microsoft.com/office/officeart/2005/8/layout/orgChart1"/>
    <dgm:cxn modelId="{62F67438-88FE-469F-A43C-D609CF33B4ED}" type="presParOf" srcId="{D32BE9F6-141F-41B7-AC7D-82AC5C218BC5}" destId="{93261AB0-FC78-497C-AEC0-4828CD2F5D7E}" srcOrd="3" destOrd="0" presId="urn:microsoft.com/office/officeart/2005/8/layout/orgChart1"/>
    <dgm:cxn modelId="{B0D55550-4917-460B-BB80-F0D51A2829D6}" type="presParOf" srcId="{93261AB0-FC78-497C-AEC0-4828CD2F5D7E}" destId="{B11D34EC-53D0-4A0F-8B18-83FCE04E32CF}" srcOrd="0" destOrd="0" presId="urn:microsoft.com/office/officeart/2005/8/layout/orgChart1"/>
    <dgm:cxn modelId="{C8E8E0F0-CA70-447D-BF67-4663FDD11813}" type="presParOf" srcId="{B11D34EC-53D0-4A0F-8B18-83FCE04E32CF}" destId="{06AC31C1-E387-46C2-BDEE-853196D4B9E0}" srcOrd="0" destOrd="0" presId="urn:microsoft.com/office/officeart/2005/8/layout/orgChart1"/>
    <dgm:cxn modelId="{EF8F218D-80F8-4563-A62B-F5A291C47FFF}" type="presParOf" srcId="{B11D34EC-53D0-4A0F-8B18-83FCE04E32CF}" destId="{6680EE8B-F92E-4A35-8227-E878D07A63F3}" srcOrd="1" destOrd="0" presId="urn:microsoft.com/office/officeart/2005/8/layout/orgChart1"/>
    <dgm:cxn modelId="{DA434129-122F-494A-9C93-4149FDC74833}" type="presParOf" srcId="{93261AB0-FC78-497C-AEC0-4828CD2F5D7E}" destId="{A78485C3-48A0-4056-B68D-7ABCD020D041}" srcOrd="1" destOrd="0" presId="urn:microsoft.com/office/officeart/2005/8/layout/orgChart1"/>
    <dgm:cxn modelId="{F5BD338C-B18D-4C91-B24A-B6822EC1B21B}" type="presParOf" srcId="{A78485C3-48A0-4056-B68D-7ABCD020D041}" destId="{FFD20534-C4BF-4724-AB0C-B9CB8025CAE6}" srcOrd="0" destOrd="0" presId="urn:microsoft.com/office/officeart/2005/8/layout/orgChart1"/>
    <dgm:cxn modelId="{4D5F7F15-4900-4136-9A01-68D040AD9A59}" type="presParOf" srcId="{A78485C3-48A0-4056-B68D-7ABCD020D041}" destId="{5B87E1BA-8BD8-4CC1-BE91-4BB48749F833}" srcOrd="1" destOrd="0" presId="urn:microsoft.com/office/officeart/2005/8/layout/orgChart1"/>
    <dgm:cxn modelId="{D6A92838-791F-4FB7-A035-5BA9494C9722}" type="presParOf" srcId="{5B87E1BA-8BD8-4CC1-BE91-4BB48749F833}" destId="{846ED96C-50BF-4C6F-953E-F4F644EBE4AA}" srcOrd="0" destOrd="0" presId="urn:microsoft.com/office/officeart/2005/8/layout/orgChart1"/>
    <dgm:cxn modelId="{B3B75B7B-E3A9-4BD2-8033-C138BA473BD5}" type="presParOf" srcId="{846ED96C-50BF-4C6F-953E-F4F644EBE4AA}" destId="{9B13BC22-511C-4E26-B34C-0343ABB50EFC}" srcOrd="0" destOrd="0" presId="urn:microsoft.com/office/officeart/2005/8/layout/orgChart1"/>
    <dgm:cxn modelId="{771F4685-75BB-43BD-8D59-2EA25CAAFDC5}" type="presParOf" srcId="{846ED96C-50BF-4C6F-953E-F4F644EBE4AA}" destId="{3FF20542-2D5A-4727-8961-9798FC75DE2E}" srcOrd="1" destOrd="0" presId="urn:microsoft.com/office/officeart/2005/8/layout/orgChart1"/>
    <dgm:cxn modelId="{FC635C69-E6A9-4CFE-BA87-56E455907DBF}" type="presParOf" srcId="{5B87E1BA-8BD8-4CC1-BE91-4BB48749F833}" destId="{241F4E02-99F5-45C5-9B6C-30F7F269D2BE}" srcOrd="1" destOrd="0" presId="urn:microsoft.com/office/officeart/2005/8/layout/orgChart1"/>
    <dgm:cxn modelId="{9E271970-1EF9-402B-9E71-B509ACF5FEF7}" type="presParOf" srcId="{5B87E1BA-8BD8-4CC1-BE91-4BB48749F833}" destId="{55CC99E8-8229-4D5A-AB75-1B55AA670DF4}" srcOrd="2" destOrd="0" presId="urn:microsoft.com/office/officeart/2005/8/layout/orgChart1"/>
    <dgm:cxn modelId="{36FCA2B3-B21C-4682-9AD4-B793936E51B7}" type="presParOf" srcId="{A78485C3-48A0-4056-B68D-7ABCD020D041}" destId="{E3E0309D-5F6D-4381-BC02-04CBC292D702}" srcOrd="2" destOrd="0" presId="urn:microsoft.com/office/officeart/2005/8/layout/orgChart1"/>
    <dgm:cxn modelId="{1653E224-38C7-45BF-BA53-47169007C21A}" type="presParOf" srcId="{A78485C3-48A0-4056-B68D-7ABCD020D041}" destId="{FE1EAAF4-4720-42FD-9D3C-5576855DD1C8}" srcOrd="3" destOrd="0" presId="urn:microsoft.com/office/officeart/2005/8/layout/orgChart1"/>
    <dgm:cxn modelId="{FE3D0E61-2E04-4E2E-84E8-B9A538288C73}" type="presParOf" srcId="{FE1EAAF4-4720-42FD-9D3C-5576855DD1C8}" destId="{32DA67E0-44DF-4D10-AB38-5190AC7691C4}" srcOrd="0" destOrd="0" presId="urn:microsoft.com/office/officeart/2005/8/layout/orgChart1"/>
    <dgm:cxn modelId="{516CD61B-D311-4963-98E6-58163561871F}" type="presParOf" srcId="{32DA67E0-44DF-4D10-AB38-5190AC7691C4}" destId="{AF099E6D-2241-4CC8-9555-94F60D0E27C8}" srcOrd="0" destOrd="0" presId="urn:microsoft.com/office/officeart/2005/8/layout/orgChart1"/>
    <dgm:cxn modelId="{6797F12B-202F-46C5-BC65-84A8C7D3CDD4}" type="presParOf" srcId="{32DA67E0-44DF-4D10-AB38-5190AC7691C4}" destId="{723F8C74-0B44-49DF-B382-C77015182768}" srcOrd="1" destOrd="0" presId="urn:microsoft.com/office/officeart/2005/8/layout/orgChart1"/>
    <dgm:cxn modelId="{0AD872A5-A9A7-422E-9D51-0B79BEF135C4}" type="presParOf" srcId="{FE1EAAF4-4720-42FD-9D3C-5576855DD1C8}" destId="{0FD9A0EE-0492-4E43-A7DA-777ED6C192DF}" srcOrd="1" destOrd="0" presId="urn:microsoft.com/office/officeart/2005/8/layout/orgChart1"/>
    <dgm:cxn modelId="{803A6591-A546-46AC-A6F8-F72B5796C75A}" type="presParOf" srcId="{FE1EAAF4-4720-42FD-9D3C-5576855DD1C8}" destId="{73A2C641-5805-4EC9-BEBA-9885186750C9}" srcOrd="2" destOrd="0" presId="urn:microsoft.com/office/officeart/2005/8/layout/orgChart1"/>
    <dgm:cxn modelId="{097C5D35-4754-4209-8885-787A05945F5D}" type="presParOf" srcId="{A78485C3-48A0-4056-B68D-7ABCD020D041}" destId="{D9FFEA86-6C56-4F1C-A633-E39FA0DEB2B6}" srcOrd="4" destOrd="0" presId="urn:microsoft.com/office/officeart/2005/8/layout/orgChart1"/>
    <dgm:cxn modelId="{EF78BBC7-10E2-4D89-A3EB-A586E036A213}" type="presParOf" srcId="{A78485C3-48A0-4056-B68D-7ABCD020D041}" destId="{181B8D7F-FA20-4537-9473-DF73DB811DF7}" srcOrd="5" destOrd="0" presId="urn:microsoft.com/office/officeart/2005/8/layout/orgChart1"/>
    <dgm:cxn modelId="{FA5E31E8-5C8E-4499-8B22-A1A4B6907B06}" type="presParOf" srcId="{181B8D7F-FA20-4537-9473-DF73DB811DF7}" destId="{BB6EDC86-C430-4B1D-999E-F6D37D463D7C}" srcOrd="0" destOrd="0" presId="urn:microsoft.com/office/officeart/2005/8/layout/orgChart1"/>
    <dgm:cxn modelId="{535C8A30-B597-41E3-9BB8-D7A01A9B64F6}" type="presParOf" srcId="{BB6EDC86-C430-4B1D-999E-F6D37D463D7C}" destId="{D9B5CF36-AE15-42DC-BA2D-37587AA5E8D2}" srcOrd="0" destOrd="0" presId="urn:microsoft.com/office/officeart/2005/8/layout/orgChart1"/>
    <dgm:cxn modelId="{5A2D9A69-C779-45A2-9B10-D48611317220}" type="presParOf" srcId="{BB6EDC86-C430-4B1D-999E-F6D37D463D7C}" destId="{AE2A02A2-627F-4AFE-8B58-712FC2C7B829}" srcOrd="1" destOrd="0" presId="urn:microsoft.com/office/officeart/2005/8/layout/orgChart1"/>
    <dgm:cxn modelId="{79DCE44D-61D6-46CB-AF6C-5A606155F3BE}" type="presParOf" srcId="{181B8D7F-FA20-4537-9473-DF73DB811DF7}" destId="{B9CDA751-36E7-4A27-B3B6-B9BF70B1AD3F}" srcOrd="1" destOrd="0" presId="urn:microsoft.com/office/officeart/2005/8/layout/orgChart1"/>
    <dgm:cxn modelId="{AE32C47A-C1B6-4B1F-838E-5CD548626EDB}" type="presParOf" srcId="{181B8D7F-FA20-4537-9473-DF73DB811DF7}" destId="{40E92DA4-21CD-46C2-9C37-4F58EB82F44C}" srcOrd="2" destOrd="0" presId="urn:microsoft.com/office/officeart/2005/8/layout/orgChart1"/>
    <dgm:cxn modelId="{5653EB61-AB38-48F7-A124-262CCEDC73D1}" type="presParOf" srcId="{93261AB0-FC78-497C-AEC0-4828CD2F5D7E}" destId="{5421EF41-6906-4082-82F5-70843EA28F7B}" srcOrd="2" destOrd="0" presId="urn:microsoft.com/office/officeart/2005/8/layout/orgChart1"/>
    <dgm:cxn modelId="{E66DC322-0FDD-4646-9D3C-859344364AA9}" type="presParOf" srcId="{D32BE9F6-141F-41B7-AC7D-82AC5C218BC5}" destId="{75E004D8-8ACB-43CF-BA5F-D323FF464A36}" srcOrd="4" destOrd="0" presId="urn:microsoft.com/office/officeart/2005/8/layout/orgChart1"/>
    <dgm:cxn modelId="{1192B54D-322A-4BFC-A4DE-50CDEAB28BFC}" type="presParOf" srcId="{D32BE9F6-141F-41B7-AC7D-82AC5C218BC5}" destId="{2BA0C6A2-12DE-437C-BA57-33FA64B6292F}" srcOrd="5" destOrd="0" presId="urn:microsoft.com/office/officeart/2005/8/layout/orgChart1"/>
    <dgm:cxn modelId="{5766F202-886A-479B-B625-C1F46B38F979}" type="presParOf" srcId="{2BA0C6A2-12DE-437C-BA57-33FA64B6292F}" destId="{A90E1CF1-B82E-4998-96E4-5979FCB940C5}" srcOrd="0" destOrd="0" presId="urn:microsoft.com/office/officeart/2005/8/layout/orgChart1"/>
    <dgm:cxn modelId="{7EC4DBB4-7FC1-4D14-B1CD-A981FB5053EE}" type="presParOf" srcId="{A90E1CF1-B82E-4998-96E4-5979FCB940C5}" destId="{EBDFE7B0-52FE-43C3-9C26-DA8FD1719F2C}" srcOrd="0" destOrd="0" presId="urn:microsoft.com/office/officeart/2005/8/layout/orgChart1"/>
    <dgm:cxn modelId="{1E639487-0403-44D0-91CA-34178D4D9A0F}" type="presParOf" srcId="{A90E1CF1-B82E-4998-96E4-5979FCB940C5}" destId="{39246A06-3E7C-4238-BC37-EB9C7D50ADAB}" srcOrd="1" destOrd="0" presId="urn:microsoft.com/office/officeart/2005/8/layout/orgChart1"/>
    <dgm:cxn modelId="{B020D296-6DD9-47E0-8660-8B4EBEC681D0}" type="presParOf" srcId="{2BA0C6A2-12DE-437C-BA57-33FA64B6292F}" destId="{4673935E-40D9-406B-B093-70B918654163}" srcOrd="1" destOrd="0" presId="urn:microsoft.com/office/officeart/2005/8/layout/orgChart1"/>
    <dgm:cxn modelId="{DBF3FA22-AD14-4B83-885B-92722F7431F4}" type="presParOf" srcId="{4673935E-40D9-406B-B093-70B918654163}" destId="{0D6ABBB8-10A0-4488-9FA3-2C6B9ECC9F1E}" srcOrd="0" destOrd="0" presId="urn:microsoft.com/office/officeart/2005/8/layout/orgChart1"/>
    <dgm:cxn modelId="{6C901CCD-FDC5-49CA-86AF-0A047FFC8DCF}" type="presParOf" srcId="{4673935E-40D9-406B-B093-70B918654163}" destId="{48034F6D-5A39-4E41-BC4C-189A0ADF2BDA}" srcOrd="1" destOrd="0" presId="urn:microsoft.com/office/officeart/2005/8/layout/orgChart1"/>
    <dgm:cxn modelId="{0F51C577-65FB-43E0-B4CC-FF11F0A5EDC0}" type="presParOf" srcId="{48034F6D-5A39-4E41-BC4C-189A0ADF2BDA}" destId="{E0689E1B-FB18-4A4B-A84B-BB3A8D85895B}" srcOrd="0" destOrd="0" presId="urn:microsoft.com/office/officeart/2005/8/layout/orgChart1"/>
    <dgm:cxn modelId="{8A6E3F7F-D534-497C-860C-0549111EFAB2}" type="presParOf" srcId="{E0689E1B-FB18-4A4B-A84B-BB3A8D85895B}" destId="{E592C139-6437-4C34-B061-A6C1419B85B3}" srcOrd="0" destOrd="0" presId="urn:microsoft.com/office/officeart/2005/8/layout/orgChart1"/>
    <dgm:cxn modelId="{14327938-0883-4E3E-8466-40225FF6A55A}" type="presParOf" srcId="{E0689E1B-FB18-4A4B-A84B-BB3A8D85895B}" destId="{B0F4EB35-A6DD-464E-911A-6B82C22F9D19}" srcOrd="1" destOrd="0" presId="urn:microsoft.com/office/officeart/2005/8/layout/orgChart1"/>
    <dgm:cxn modelId="{BFFC778D-0721-4548-AAEC-9439AEF60F90}" type="presParOf" srcId="{48034F6D-5A39-4E41-BC4C-189A0ADF2BDA}" destId="{0AC38FC4-326A-4394-BF41-44A304302F96}" srcOrd="1" destOrd="0" presId="urn:microsoft.com/office/officeart/2005/8/layout/orgChart1"/>
    <dgm:cxn modelId="{E174AABD-69A7-493B-A006-0D02804D554F}" type="presParOf" srcId="{48034F6D-5A39-4E41-BC4C-189A0ADF2BDA}" destId="{598F27E9-2BAE-4AE0-8C8C-AB851B614EE6}" srcOrd="2" destOrd="0" presId="urn:microsoft.com/office/officeart/2005/8/layout/orgChart1"/>
    <dgm:cxn modelId="{70693506-FF97-49EF-AB33-2D4ED14D0FB4}" type="presParOf" srcId="{4673935E-40D9-406B-B093-70B918654163}" destId="{8E5BE8B9-8CF4-4468-840C-E310D62894CC}" srcOrd="2" destOrd="0" presId="urn:microsoft.com/office/officeart/2005/8/layout/orgChart1"/>
    <dgm:cxn modelId="{FD579949-B4D9-4395-83AA-BCCF59A78C5F}" type="presParOf" srcId="{4673935E-40D9-406B-B093-70B918654163}" destId="{968214FE-1DB9-47A2-86BA-18B691130A4A}" srcOrd="3" destOrd="0" presId="urn:microsoft.com/office/officeart/2005/8/layout/orgChart1"/>
    <dgm:cxn modelId="{E39139A9-4A3D-4389-87EC-6B5BC8794E30}" type="presParOf" srcId="{968214FE-1DB9-47A2-86BA-18B691130A4A}" destId="{770F77CC-768C-446A-B91C-EEF1CA02E94E}" srcOrd="0" destOrd="0" presId="urn:microsoft.com/office/officeart/2005/8/layout/orgChart1"/>
    <dgm:cxn modelId="{C287FFB7-53C2-4E17-9465-B8319E6A1891}" type="presParOf" srcId="{770F77CC-768C-446A-B91C-EEF1CA02E94E}" destId="{084D8BF8-B9EA-4FCB-BAAF-382ACD3F4751}" srcOrd="0" destOrd="0" presId="urn:microsoft.com/office/officeart/2005/8/layout/orgChart1"/>
    <dgm:cxn modelId="{470865A7-2954-4E8C-A9A1-27312AA09B83}" type="presParOf" srcId="{770F77CC-768C-446A-B91C-EEF1CA02E94E}" destId="{C3B3BD69-98EB-4AF3-B04D-C4E6635BFB3A}" srcOrd="1" destOrd="0" presId="urn:microsoft.com/office/officeart/2005/8/layout/orgChart1"/>
    <dgm:cxn modelId="{FFB1D4EA-5B2F-41F1-88B3-696E715407D3}" type="presParOf" srcId="{968214FE-1DB9-47A2-86BA-18B691130A4A}" destId="{1CFBED08-31A4-4180-9B2D-CFE43699EE4A}" srcOrd="1" destOrd="0" presId="urn:microsoft.com/office/officeart/2005/8/layout/orgChart1"/>
    <dgm:cxn modelId="{286C7408-43FC-4C69-8208-B4A603039C96}" type="presParOf" srcId="{968214FE-1DB9-47A2-86BA-18B691130A4A}" destId="{1209B45A-F4B1-466D-9574-F4B800378F9E}" srcOrd="2" destOrd="0" presId="urn:microsoft.com/office/officeart/2005/8/layout/orgChart1"/>
    <dgm:cxn modelId="{08805F21-76F5-4A49-8E04-64AAEEC24E34}" type="presParOf" srcId="{4673935E-40D9-406B-B093-70B918654163}" destId="{E7F9ACB3-9CC1-45DB-9BA4-E9C8116CDFCF}" srcOrd="4" destOrd="0" presId="urn:microsoft.com/office/officeart/2005/8/layout/orgChart1"/>
    <dgm:cxn modelId="{FB754B2C-D865-4A37-BB8B-F95B3F1712CB}" type="presParOf" srcId="{4673935E-40D9-406B-B093-70B918654163}" destId="{1133A091-7670-4A9E-82E4-335F3A0B015E}" srcOrd="5" destOrd="0" presId="urn:microsoft.com/office/officeart/2005/8/layout/orgChart1"/>
    <dgm:cxn modelId="{5778255E-79D6-467C-9DA2-AE841006AE8C}" type="presParOf" srcId="{1133A091-7670-4A9E-82E4-335F3A0B015E}" destId="{7497EFDB-B5E2-4014-810A-16189F13A696}" srcOrd="0" destOrd="0" presId="urn:microsoft.com/office/officeart/2005/8/layout/orgChart1"/>
    <dgm:cxn modelId="{AFD9B1DD-1881-45C2-AF27-74D6926F146A}" type="presParOf" srcId="{7497EFDB-B5E2-4014-810A-16189F13A696}" destId="{26E07F99-2244-4177-AFFB-E0948FD2ED54}" srcOrd="0" destOrd="0" presId="urn:microsoft.com/office/officeart/2005/8/layout/orgChart1"/>
    <dgm:cxn modelId="{456A3833-C517-4F98-9AD5-D0A6EEDF0FF1}" type="presParOf" srcId="{7497EFDB-B5E2-4014-810A-16189F13A696}" destId="{C10571AB-2237-4DA3-8BE0-40A802095DB8}" srcOrd="1" destOrd="0" presId="urn:microsoft.com/office/officeart/2005/8/layout/orgChart1"/>
    <dgm:cxn modelId="{D5890CB7-3CEF-4CBD-A822-1DBDBCE3971A}" type="presParOf" srcId="{1133A091-7670-4A9E-82E4-335F3A0B015E}" destId="{DADFF2EE-F3CE-49D4-B741-59DBFBE360DB}" srcOrd="1" destOrd="0" presId="urn:microsoft.com/office/officeart/2005/8/layout/orgChart1"/>
    <dgm:cxn modelId="{2E998CEE-2E48-4EAF-B401-DCF53E9356C9}" type="presParOf" srcId="{1133A091-7670-4A9E-82E4-335F3A0B015E}" destId="{A7D4BC06-643C-4594-868A-7825C3E91785}" srcOrd="2" destOrd="0" presId="urn:microsoft.com/office/officeart/2005/8/layout/orgChart1"/>
    <dgm:cxn modelId="{7A1D95B8-CA0F-45FB-92D8-B567E6A101A6}" type="presParOf" srcId="{4673935E-40D9-406B-B093-70B918654163}" destId="{38319A62-6A01-4E31-A6EF-D01161B52183}" srcOrd="6" destOrd="0" presId="urn:microsoft.com/office/officeart/2005/8/layout/orgChart1"/>
    <dgm:cxn modelId="{77F67ECF-86F7-4E0C-8B7B-EB4B31A002A2}" type="presParOf" srcId="{4673935E-40D9-406B-B093-70B918654163}" destId="{D2E579CE-317D-4843-88C9-F30E7C39E510}" srcOrd="7" destOrd="0" presId="urn:microsoft.com/office/officeart/2005/8/layout/orgChart1"/>
    <dgm:cxn modelId="{176DE8C6-7A5F-42D7-A733-819EAC0CC88E}" type="presParOf" srcId="{D2E579CE-317D-4843-88C9-F30E7C39E510}" destId="{B1D9B8EA-CD3F-4885-9B64-443698E3B4A2}" srcOrd="0" destOrd="0" presId="urn:microsoft.com/office/officeart/2005/8/layout/orgChart1"/>
    <dgm:cxn modelId="{F166CB4A-F2FE-4223-B7E1-95CBDD24201B}" type="presParOf" srcId="{B1D9B8EA-CD3F-4885-9B64-443698E3B4A2}" destId="{DE4ED2A9-98B3-4128-AA72-7E87FFD84C9D}" srcOrd="0" destOrd="0" presId="urn:microsoft.com/office/officeart/2005/8/layout/orgChart1"/>
    <dgm:cxn modelId="{E56298A7-12A0-4F05-B38D-5970714731A8}" type="presParOf" srcId="{B1D9B8EA-CD3F-4885-9B64-443698E3B4A2}" destId="{31DD018A-43C5-432D-B5EA-7784621790BB}" srcOrd="1" destOrd="0" presId="urn:microsoft.com/office/officeart/2005/8/layout/orgChart1"/>
    <dgm:cxn modelId="{57D29A60-E671-4F21-9D4B-D70BFDF8106E}" type="presParOf" srcId="{D2E579CE-317D-4843-88C9-F30E7C39E510}" destId="{7F1B2C2E-5863-4040-9249-7FBD6D071043}" srcOrd="1" destOrd="0" presId="urn:microsoft.com/office/officeart/2005/8/layout/orgChart1"/>
    <dgm:cxn modelId="{E3016548-81BD-46B6-BAAF-DE724C62E3E9}" type="presParOf" srcId="{D2E579CE-317D-4843-88C9-F30E7C39E510}" destId="{07D6E23D-692D-4781-B135-8B64D91617C3}" srcOrd="2" destOrd="0" presId="urn:microsoft.com/office/officeart/2005/8/layout/orgChart1"/>
    <dgm:cxn modelId="{C6E78A03-C0EA-425A-B6A7-F0CAA45902DD}" type="presParOf" srcId="{2BA0C6A2-12DE-437C-BA57-33FA64B6292F}" destId="{AB3D49BE-1D90-4340-9C51-F325F8E6B0C3}" srcOrd="2" destOrd="0" presId="urn:microsoft.com/office/officeart/2005/8/layout/orgChart1"/>
    <dgm:cxn modelId="{A08C6DC7-12C3-45FF-AA70-8BB5C4EAFB8B}" type="presParOf" srcId="{D32BE9F6-141F-41B7-AC7D-82AC5C218BC5}" destId="{9BE1D681-123D-4D67-AF60-6544797F98C9}" srcOrd="6" destOrd="0" presId="urn:microsoft.com/office/officeart/2005/8/layout/orgChart1"/>
    <dgm:cxn modelId="{96B76864-B588-41F2-9351-3F5EF07C118E}" type="presParOf" srcId="{D32BE9F6-141F-41B7-AC7D-82AC5C218BC5}" destId="{756DCFCC-0F77-4FF8-8DBC-C564ADA45BD6}" srcOrd="7" destOrd="0" presId="urn:microsoft.com/office/officeart/2005/8/layout/orgChart1"/>
    <dgm:cxn modelId="{788B67BF-9B98-4E54-9297-DC86C4403500}" type="presParOf" srcId="{756DCFCC-0F77-4FF8-8DBC-C564ADA45BD6}" destId="{798161FF-E137-4A91-AA39-B704D3B01AF9}" srcOrd="0" destOrd="0" presId="urn:microsoft.com/office/officeart/2005/8/layout/orgChart1"/>
    <dgm:cxn modelId="{CDD3ED7D-3951-4140-94A2-280F797860F8}" type="presParOf" srcId="{798161FF-E137-4A91-AA39-B704D3B01AF9}" destId="{FD8C4C66-2C03-46D8-9484-7563487DC777}" srcOrd="0" destOrd="0" presId="urn:microsoft.com/office/officeart/2005/8/layout/orgChart1"/>
    <dgm:cxn modelId="{773A0BDD-312F-4018-AC61-594E4F10C35A}" type="presParOf" srcId="{798161FF-E137-4A91-AA39-B704D3B01AF9}" destId="{BCA6EDC6-5BED-4E3C-936E-E9F0E24A86F8}" srcOrd="1" destOrd="0" presId="urn:microsoft.com/office/officeart/2005/8/layout/orgChart1"/>
    <dgm:cxn modelId="{C8C71237-4E6C-44D8-9085-15F7B4EDBCB0}" type="presParOf" srcId="{756DCFCC-0F77-4FF8-8DBC-C564ADA45BD6}" destId="{87620C2A-C51B-450C-BCF3-4A8D7F55AF04}" srcOrd="1" destOrd="0" presId="urn:microsoft.com/office/officeart/2005/8/layout/orgChart1"/>
    <dgm:cxn modelId="{499ADA39-BF00-4FCB-A659-5DB5B0E6FEF2}" type="presParOf" srcId="{756DCFCC-0F77-4FF8-8DBC-C564ADA45BD6}" destId="{C84FD3A9-EE94-48CF-AC65-420C7E844547}" srcOrd="2" destOrd="0" presId="urn:microsoft.com/office/officeart/2005/8/layout/orgChart1"/>
    <dgm:cxn modelId="{41B8439B-0F9C-41AB-A3B2-DAB98ED3530B}" type="presParOf" srcId="{9C318CAB-9922-4126-8B9D-BA0A4104FD82}" destId="{14279DFC-F94B-4EB3-88A6-41C6B540E1D4}" srcOrd="2" destOrd="0" presId="urn:microsoft.com/office/officeart/2005/8/layout/orgChart1"/>
    <dgm:cxn modelId="{B08980FF-1191-432C-80A8-2FC81153F093}" type="presParOf" srcId="{14279DFC-F94B-4EB3-88A6-41C6B540E1D4}" destId="{EBA5FC5D-BE8C-415F-B369-FEA9168365AD}" srcOrd="0" destOrd="0" presId="urn:microsoft.com/office/officeart/2005/8/layout/orgChart1"/>
    <dgm:cxn modelId="{DD17DE50-CA38-4063-9E51-009D6FDB9612}" type="presParOf" srcId="{14279DFC-F94B-4EB3-88A6-41C6B540E1D4}" destId="{3DAFC24A-2C3A-48DD-BD41-3EC93EA793A5}" srcOrd="1" destOrd="0" presId="urn:microsoft.com/office/officeart/2005/8/layout/orgChart1"/>
    <dgm:cxn modelId="{2D9B7A75-02B8-41A0-8762-F1DC4EE515FF}" type="presParOf" srcId="{3DAFC24A-2C3A-48DD-BD41-3EC93EA793A5}" destId="{4FE6DB60-5E1E-443E-A5C9-0E7BA034E6E9}" srcOrd="0" destOrd="0" presId="urn:microsoft.com/office/officeart/2005/8/layout/orgChart1"/>
    <dgm:cxn modelId="{6B0BD624-C08A-4004-81B9-A88792584D0E}" type="presParOf" srcId="{4FE6DB60-5E1E-443E-A5C9-0E7BA034E6E9}" destId="{56714981-C301-471B-9C4B-AC8951D827AE}" srcOrd="0" destOrd="0" presId="urn:microsoft.com/office/officeart/2005/8/layout/orgChart1"/>
    <dgm:cxn modelId="{4E55ED53-C159-45A6-8C11-CABEC6DA57D6}" type="presParOf" srcId="{4FE6DB60-5E1E-443E-A5C9-0E7BA034E6E9}" destId="{BD756C96-2180-4888-B689-305901857361}" srcOrd="1" destOrd="0" presId="urn:microsoft.com/office/officeart/2005/8/layout/orgChart1"/>
    <dgm:cxn modelId="{6295308E-4490-4DA2-8176-2B28AD73F9C1}" type="presParOf" srcId="{3DAFC24A-2C3A-48DD-BD41-3EC93EA793A5}" destId="{B0D87037-6BFB-48F5-939A-007EB54FC1A1}" srcOrd="1" destOrd="0" presId="urn:microsoft.com/office/officeart/2005/8/layout/orgChart1"/>
    <dgm:cxn modelId="{7B392C2C-4F02-4972-AFC9-154EFCBB40DC}" type="presParOf" srcId="{3DAFC24A-2C3A-48DD-BD41-3EC93EA793A5}" destId="{7C19B956-B91E-4958-94FB-0604C27D811A}" srcOrd="2" destOrd="0" presId="urn:microsoft.com/office/officeart/2005/8/layout/orgChart1"/>
    <dgm:cxn modelId="{634BCBD6-4C9D-4470-9772-B7EAFF874B27}" type="presParOf" srcId="{14279DFC-F94B-4EB3-88A6-41C6B540E1D4}" destId="{902392C0-8599-40BE-83C8-F63FC76744B1}" srcOrd="2" destOrd="0" presId="urn:microsoft.com/office/officeart/2005/8/layout/orgChart1"/>
    <dgm:cxn modelId="{93D7C43B-06E0-4574-BF1C-7441B95A5FBE}" type="presParOf" srcId="{14279DFC-F94B-4EB3-88A6-41C6B540E1D4}" destId="{64CEF9A8-3AE0-478C-A687-E4F2BB7126D8}" srcOrd="3" destOrd="0" presId="urn:microsoft.com/office/officeart/2005/8/layout/orgChart1"/>
    <dgm:cxn modelId="{CC7C2A63-E02D-4441-BDAB-93C6C29BE381}" type="presParOf" srcId="{64CEF9A8-3AE0-478C-A687-E4F2BB7126D8}" destId="{13C21FF9-C8A5-40B2-9BC4-6C15EB44CB7F}" srcOrd="0" destOrd="0" presId="urn:microsoft.com/office/officeart/2005/8/layout/orgChart1"/>
    <dgm:cxn modelId="{DB76CA78-EE84-4BFE-86CA-1E565188B945}" type="presParOf" srcId="{13C21FF9-C8A5-40B2-9BC4-6C15EB44CB7F}" destId="{ED52FBE3-6849-423E-9CBD-D84E79792758}" srcOrd="0" destOrd="0" presId="urn:microsoft.com/office/officeart/2005/8/layout/orgChart1"/>
    <dgm:cxn modelId="{A5CC99CE-53B8-4112-BBD0-982BB1CE4CC5}" type="presParOf" srcId="{13C21FF9-C8A5-40B2-9BC4-6C15EB44CB7F}" destId="{D3296E0B-9FAF-4A94-9EF6-A281D3EC0A5B}" srcOrd="1" destOrd="0" presId="urn:microsoft.com/office/officeart/2005/8/layout/orgChart1"/>
    <dgm:cxn modelId="{0B25F6C4-9DC0-42EC-99EC-4ABBCEBB1A7E}" type="presParOf" srcId="{64CEF9A8-3AE0-478C-A687-E4F2BB7126D8}" destId="{F01A2D14-45AA-45B7-B385-92B6A09019E8}" srcOrd="1" destOrd="0" presId="urn:microsoft.com/office/officeart/2005/8/layout/orgChart1"/>
    <dgm:cxn modelId="{61F34B5E-EB04-4949-9BA5-512F7E211190}" type="presParOf" srcId="{64CEF9A8-3AE0-478C-A687-E4F2BB7126D8}" destId="{E782B185-CA11-4F4D-B600-ADB10F5540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49BA4-8618-410C-8D81-23E217ABCBF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BC7154-CE4C-4175-88AD-731AAB987A65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Vice Provost for Research and Economic Development  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(Jim Rankin)</a:t>
          </a:r>
          <a:endParaRPr lang="en-US" dirty="0">
            <a:solidFill>
              <a:schemeClr val="bg1"/>
            </a:solidFill>
          </a:endParaRPr>
        </a:p>
      </dgm:t>
    </dgm:pt>
    <dgm:pt modelId="{BFD45B74-5653-40E1-BFFB-310BAB8D829E}" type="parTrans" cxnId="{5C5A6387-6451-409E-8890-D61659770E0B}">
      <dgm:prSet/>
      <dgm:spPr/>
      <dgm:t>
        <a:bodyPr/>
        <a:lstStyle/>
        <a:p>
          <a:endParaRPr lang="en-US"/>
        </a:p>
      </dgm:t>
    </dgm:pt>
    <dgm:pt modelId="{2464D873-7055-414C-93F3-BEE25E89F62F}" type="sibTrans" cxnId="{5C5A6387-6451-409E-8890-D61659770E0B}">
      <dgm:prSet/>
      <dgm:spPr/>
      <dgm:t>
        <a:bodyPr/>
        <a:lstStyle/>
        <a:p>
          <a:endParaRPr lang="en-US"/>
        </a:p>
      </dgm:t>
    </dgm:pt>
    <dgm:pt modelId="{4A4854D5-2D0A-4F28-B386-22E7DDCACC4A}" type="asst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Associate Vice Provost for Research and Economic Development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(Cindy Sagers, interim)</a:t>
          </a:r>
          <a:endParaRPr lang="en-US" dirty="0">
            <a:solidFill>
              <a:schemeClr val="bg1"/>
            </a:solidFill>
          </a:endParaRPr>
        </a:p>
      </dgm:t>
    </dgm:pt>
    <dgm:pt modelId="{630AD4EE-53E2-4C5C-A94F-41BEBDC78A1F}" type="parTrans" cxnId="{A7A22E18-8AB8-4DDB-9240-EB7AB0FC73F7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EFD9A06-66CE-4C94-8978-E746E740B2BC}" type="sibTrans" cxnId="{A7A22E18-8AB8-4DDB-9240-EB7AB0FC73F7}">
      <dgm:prSet/>
      <dgm:spPr/>
      <dgm:t>
        <a:bodyPr/>
        <a:lstStyle/>
        <a:p>
          <a:endParaRPr lang="en-US"/>
        </a:p>
      </dgm:t>
    </dgm:pt>
    <dgm:pt modelId="{D82C9871-E0A1-43E8-8EDD-89AF42A23FF7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Research</a:t>
          </a:r>
          <a:endParaRPr lang="en-US" dirty="0">
            <a:solidFill>
              <a:schemeClr val="bg1"/>
            </a:solidFill>
          </a:endParaRPr>
        </a:p>
      </dgm:t>
    </dgm:pt>
    <dgm:pt modelId="{759C0329-6D39-4AFD-A9DE-620E30F039BF}" type="parTrans" cxnId="{0001C0D8-FDCA-4426-804B-A9433E21D497}">
      <dgm:prSet/>
      <dgm:spPr>
        <a:solidFill>
          <a:srgbClr val="C00F3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565B3FE-23AE-491B-9A16-A4E7682D41BB}" type="sibTrans" cxnId="{0001C0D8-FDCA-4426-804B-A9433E21D497}">
      <dgm:prSet/>
      <dgm:spPr/>
      <dgm:t>
        <a:bodyPr/>
        <a:lstStyle/>
        <a:p>
          <a:endParaRPr lang="en-US"/>
        </a:p>
      </dgm:t>
    </dgm:pt>
    <dgm:pt modelId="{06F41C2F-C45F-4DB1-A359-B3C035EAB1A3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Economic Development</a:t>
          </a:r>
          <a:endParaRPr lang="en-US" dirty="0">
            <a:solidFill>
              <a:schemeClr val="bg1"/>
            </a:solidFill>
          </a:endParaRPr>
        </a:p>
      </dgm:t>
    </dgm:pt>
    <dgm:pt modelId="{DB00CDED-274D-4042-A4AC-806C6CAD7952}" type="parTrans" cxnId="{91652130-3422-4B50-B15D-F4895946E046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78E2330-5149-48FA-808D-6A499B0035E2}" type="sibTrans" cxnId="{91652130-3422-4B50-B15D-F4895946E046}">
      <dgm:prSet/>
      <dgm:spPr/>
      <dgm:t>
        <a:bodyPr/>
        <a:lstStyle/>
        <a:p>
          <a:endParaRPr lang="en-US"/>
        </a:p>
      </dgm:t>
    </dgm:pt>
    <dgm:pt modelId="{A3FF591B-9F56-4C71-9C1E-AEA1381EE3C5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Centers and Institutes</a:t>
          </a:r>
          <a:endParaRPr lang="en-US" dirty="0">
            <a:solidFill>
              <a:schemeClr val="bg1"/>
            </a:solidFill>
          </a:endParaRPr>
        </a:p>
      </dgm:t>
    </dgm:pt>
    <dgm:pt modelId="{8978B55C-4BDA-4D1A-90C5-7267C4A54FE2}" type="parTrans" cxnId="{E64284F4-8DCE-4988-9BE5-1D30CA151297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A3F6C87-F043-4068-8CA2-6EBB2D692CBE}" type="sibTrans" cxnId="{E64284F4-8DCE-4988-9BE5-1D30CA151297}">
      <dgm:prSet/>
      <dgm:spPr/>
      <dgm:t>
        <a:bodyPr/>
        <a:lstStyle/>
        <a:p>
          <a:endParaRPr lang="en-US"/>
        </a:p>
      </dgm:t>
    </dgm:pt>
    <dgm:pt modelId="{40042B0A-E818-4681-9F26-C0E575247250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Research and 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Sponsored Programs </a:t>
          </a:r>
        </a:p>
        <a:p>
          <a:r>
            <a:rPr lang="en-US" dirty="0" smtClean="0">
              <a:solidFill>
                <a:schemeClr val="bg1"/>
              </a:solidFill>
            </a:rPr>
            <a:t>(TBD - SEARCH)</a:t>
          </a:r>
          <a:endParaRPr lang="en-US" dirty="0">
            <a:solidFill>
              <a:schemeClr val="bg1"/>
            </a:solidFill>
          </a:endParaRPr>
        </a:p>
      </dgm:t>
    </dgm:pt>
    <dgm:pt modelId="{0CFE1CCC-B4DE-4C11-949B-9F7B6FA10CBC}" type="parTrans" cxnId="{889E6EEC-0737-4719-8E75-FD3F3F638C34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AFA44D8-3551-435F-A73C-4B716EE2B0DA}" type="sibTrans" cxnId="{889E6EEC-0737-4719-8E75-FD3F3F638C34}">
      <dgm:prSet/>
      <dgm:spPr/>
      <dgm:t>
        <a:bodyPr/>
        <a:lstStyle/>
        <a:p>
          <a:endParaRPr lang="en-US"/>
        </a:p>
      </dgm:t>
    </dgm:pt>
    <dgm:pt modelId="{2308F8B5-D7C0-438B-AACD-3679F0D0CEB0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Research Compliance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(Rosemary Ruff)</a:t>
          </a:r>
          <a:endParaRPr lang="en-US" dirty="0">
            <a:solidFill>
              <a:schemeClr val="bg1"/>
            </a:solidFill>
          </a:endParaRPr>
        </a:p>
      </dgm:t>
    </dgm:pt>
    <dgm:pt modelId="{63A4323C-9E38-4156-8F08-68237E91C664}" type="parTrans" cxnId="{3EC8995A-6017-4EFC-9928-C560F9A36FF2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8B1D688-9617-4774-8DB7-34BED9408BB6}" type="sibTrans" cxnId="{3EC8995A-6017-4EFC-9928-C560F9A36FF2}">
      <dgm:prSet/>
      <dgm:spPr/>
      <dgm:t>
        <a:bodyPr/>
        <a:lstStyle/>
        <a:p>
          <a:endParaRPr lang="en-US"/>
        </a:p>
      </dgm:t>
    </dgm:pt>
    <dgm:pt modelId="{C63FA55B-C94D-493C-88D5-811E9B20B245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Technology Ventures</a:t>
          </a:r>
        </a:p>
        <a:p>
          <a:r>
            <a:rPr lang="en-US" dirty="0" smtClean="0">
              <a:solidFill>
                <a:schemeClr val="bg1"/>
              </a:solidFill>
            </a:rPr>
            <a:t>(Jeff Amerine)</a:t>
          </a:r>
          <a:endParaRPr lang="en-US" dirty="0">
            <a:solidFill>
              <a:schemeClr val="bg1"/>
            </a:solidFill>
          </a:endParaRPr>
        </a:p>
      </dgm:t>
    </dgm:pt>
    <dgm:pt modelId="{46B1D5E1-ED26-4BA5-B501-078A23B823BB}" type="parTrans" cxnId="{69C80057-8FE5-42A6-983E-D6D5C9AF7F0F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6A8E26A3-D25C-4A80-8EBD-35EB8CBC0DC7}" type="sibTrans" cxnId="{69C80057-8FE5-42A6-983E-D6D5C9AF7F0F}">
      <dgm:prSet/>
      <dgm:spPr/>
      <dgm:t>
        <a:bodyPr/>
        <a:lstStyle/>
        <a:p>
          <a:endParaRPr lang="en-US"/>
        </a:p>
      </dgm:t>
    </dgm:pt>
    <dgm:pt modelId="{00896D49-D0F3-4EB0-B5E8-9DBCF1B02E46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Entrepreneurship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(Carol Reeves)</a:t>
          </a:r>
          <a:endParaRPr lang="en-US" dirty="0">
            <a:solidFill>
              <a:schemeClr val="bg1"/>
            </a:solidFill>
          </a:endParaRPr>
        </a:p>
      </dgm:t>
    </dgm:pt>
    <dgm:pt modelId="{C9FBDF5B-D1BF-4B2A-9487-C9BF77679D15}" type="parTrans" cxnId="{6E62250E-335E-4AB7-A094-224681E8EF41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1370F60-146F-4C07-87C7-620B670B5E53}" type="sibTrans" cxnId="{6E62250E-335E-4AB7-A094-224681E8EF41}">
      <dgm:prSet/>
      <dgm:spPr/>
      <dgm:t>
        <a:bodyPr/>
        <a:lstStyle/>
        <a:p>
          <a:endParaRPr lang="en-US"/>
        </a:p>
      </dgm:t>
    </dgm:pt>
    <dgm:pt modelId="{BD64357C-CD67-442E-928C-B8E41C480DC2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UA Technology and Development Foundation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(Phil Stafford)</a:t>
          </a:r>
          <a:endParaRPr lang="en-US" dirty="0">
            <a:solidFill>
              <a:schemeClr val="bg1"/>
            </a:solidFill>
          </a:endParaRPr>
        </a:p>
      </dgm:t>
    </dgm:pt>
    <dgm:pt modelId="{76BCDE6B-EB2E-4131-A80E-E36568E1CD9A}" type="parTrans" cxnId="{BACB91B0-3D7B-4FB7-AA22-F653B19097F6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D736A42-CBD6-4465-A361-0238B901096E}" type="sibTrans" cxnId="{BACB91B0-3D7B-4FB7-AA22-F653B19097F6}">
      <dgm:prSet/>
      <dgm:spPr/>
      <dgm:t>
        <a:bodyPr/>
        <a:lstStyle/>
        <a:p>
          <a:endParaRPr lang="en-US"/>
        </a:p>
      </dgm:t>
    </dgm:pt>
    <dgm:pt modelId="{F8C33E42-14A9-4302-A5D9-318FD8A08E46}" type="asst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Budget Manager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(Amita Patel)</a:t>
          </a:r>
          <a:endParaRPr lang="en-US" dirty="0">
            <a:solidFill>
              <a:schemeClr val="bg1"/>
            </a:solidFill>
          </a:endParaRPr>
        </a:p>
      </dgm:t>
    </dgm:pt>
    <dgm:pt modelId="{9642E7BA-FE9B-44C8-877B-76F0049465ED}" type="parTrans" cxnId="{3B162664-3262-476D-B4C2-894C250624B8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CDF094B2-F146-4602-859E-DBCC40A5EC42}" type="sibTrans" cxnId="{3B162664-3262-476D-B4C2-894C250624B8}">
      <dgm:prSet/>
      <dgm:spPr/>
      <dgm:t>
        <a:bodyPr/>
        <a:lstStyle/>
        <a:p>
          <a:endParaRPr lang="en-US"/>
        </a:p>
      </dgm:t>
    </dgm:pt>
    <dgm:pt modelId="{9125A2B5-333C-4379-96E6-5540310B0E9D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Arkansas Space and Planetary Science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(Lin Oliver)</a:t>
          </a:r>
          <a:endParaRPr lang="en-US" dirty="0">
            <a:solidFill>
              <a:schemeClr val="bg1"/>
            </a:solidFill>
          </a:endParaRPr>
        </a:p>
      </dgm:t>
    </dgm:pt>
    <dgm:pt modelId="{A8B1FDC3-BF6F-4A03-BEFB-C9C7B1783E33}" type="parTrans" cxnId="{0E56E03A-8545-4F18-A94C-0859C9799F8C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9AA5809-C804-4411-99E7-2F72A81BF103}" type="sibTrans" cxnId="{0E56E03A-8545-4F18-A94C-0859C9799F8C}">
      <dgm:prSet/>
      <dgm:spPr/>
      <dgm:t>
        <a:bodyPr/>
        <a:lstStyle/>
        <a:p>
          <a:endParaRPr lang="en-US"/>
        </a:p>
      </dgm:t>
    </dgm:pt>
    <dgm:pt modelId="{696125A4-045B-4057-9EB7-65D8E3B8EB84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Arkansas Center for </a:t>
          </a:r>
          <a:r>
            <a:rPr lang="en-US" dirty="0" err="1" smtClean="0">
              <a:solidFill>
                <a:schemeClr val="bg1"/>
              </a:solidFill>
            </a:rPr>
            <a:t>Nano</a:t>
          </a:r>
          <a:r>
            <a:rPr lang="en-US" dirty="0" smtClean="0">
              <a:solidFill>
                <a:schemeClr val="bg1"/>
              </a:solidFill>
            </a:rPr>
            <a:t> Science and Engr.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(Greg </a:t>
          </a:r>
          <a:r>
            <a:rPr lang="en-US" dirty="0" err="1" smtClean="0">
              <a:solidFill>
                <a:schemeClr val="bg1"/>
              </a:solidFill>
            </a:rPr>
            <a:t>Salamo</a:t>
          </a:r>
          <a:r>
            <a:rPr lang="en-US" dirty="0" smtClean="0">
              <a:solidFill>
                <a:schemeClr val="bg1"/>
              </a:solidFill>
            </a:rPr>
            <a:t>)</a:t>
          </a:r>
          <a:endParaRPr lang="en-US" dirty="0">
            <a:solidFill>
              <a:schemeClr val="bg1"/>
            </a:solidFill>
          </a:endParaRPr>
        </a:p>
      </dgm:t>
    </dgm:pt>
    <dgm:pt modelId="{23D3C87A-4E4D-415E-AEEF-5FFC04E0F8B3}" type="parTrans" cxnId="{3EEFA00D-FB31-4234-9102-FCD435996429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213AF8B-97FA-4E94-9F7D-F4C85D50957D}" type="sibTrans" cxnId="{3EEFA00D-FB31-4234-9102-FCD435996429}">
      <dgm:prSet/>
      <dgm:spPr/>
      <dgm:t>
        <a:bodyPr/>
        <a:lstStyle/>
        <a:p>
          <a:endParaRPr lang="en-US"/>
        </a:p>
      </dgm:t>
    </dgm:pt>
    <dgm:pt modelId="{F52C26F3-2F44-4711-BA9D-E2E0BA2461D4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UA Press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(Larry Malley)</a:t>
          </a:r>
          <a:endParaRPr lang="en-US" dirty="0">
            <a:solidFill>
              <a:schemeClr val="bg1"/>
            </a:solidFill>
          </a:endParaRPr>
        </a:p>
      </dgm:t>
    </dgm:pt>
    <dgm:pt modelId="{FBE6DFC5-1864-42DC-AE40-85E91AD54B62}" type="parTrans" cxnId="{61454F4D-5DA3-46E7-A1B4-CB96430E05B4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8F79044-7D18-4739-A316-85F7C72A0519}" type="sibTrans" cxnId="{61454F4D-5DA3-46E7-A1B4-CB96430E05B4}">
      <dgm:prSet/>
      <dgm:spPr/>
      <dgm:t>
        <a:bodyPr/>
        <a:lstStyle/>
        <a:p>
          <a:endParaRPr lang="en-US"/>
        </a:p>
      </dgm:t>
    </dgm:pt>
    <dgm:pt modelId="{AEE9BC0E-881E-4AE2-B470-A8F76750C436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High Performance Computing Center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(Rick McMullen)</a:t>
          </a:r>
          <a:endParaRPr lang="en-US" dirty="0">
            <a:solidFill>
              <a:schemeClr val="bg1"/>
            </a:solidFill>
          </a:endParaRPr>
        </a:p>
      </dgm:t>
    </dgm:pt>
    <dgm:pt modelId="{854187EC-9E93-4F69-8FCA-350C75B81428}" type="parTrans" cxnId="{477A38A1-787C-49C5-BBF4-B2F756705C64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C805BB8-7B14-4DA0-B08C-10B109EE97DB}" type="sibTrans" cxnId="{477A38A1-787C-49C5-BBF4-B2F756705C64}">
      <dgm:prSet/>
      <dgm:spPr/>
      <dgm:t>
        <a:bodyPr/>
        <a:lstStyle/>
        <a:p>
          <a:endParaRPr lang="en-US"/>
        </a:p>
      </dgm:t>
    </dgm:pt>
    <dgm:pt modelId="{25DC8420-5BF1-4AF2-9250-207FD703EF50}">
      <dgm:prSet/>
      <dgm:spPr>
        <a:solidFill>
          <a:srgbClr val="C00F34"/>
        </a:solidFill>
        <a:ln>
          <a:prstDash val="dash"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Department and College Centers and Institutes</a:t>
          </a:r>
          <a:endParaRPr lang="en-US" dirty="0">
            <a:solidFill>
              <a:schemeClr val="bg1"/>
            </a:solidFill>
          </a:endParaRPr>
        </a:p>
      </dgm:t>
    </dgm:pt>
    <dgm:pt modelId="{07AB2A12-B34C-4611-8B1B-240D03C9E672}" type="parTrans" cxnId="{FE0B85F5-F96E-4DB6-B042-DE0985E5DCD3}">
      <dgm:prSet/>
      <dgm:spPr>
        <a:ln>
          <a:solidFill>
            <a:schemeClr val="accent1">
              <a:shade val="80000"/>
              <a:hueOff val="0"/>
              <a:satOff val="0"/>
              <a:lumOff val="0"/>
            </a:schemeClr>
          </a:solidFill>
          <a:prstDash val="dash"/>
        </a:ln>
      </dgm:spPr>
      <dgm:t>
        <a:bodyPr/>
        <a:lstStyle/>
        <a:p>
          <a:endParaRPr lang="en-US"/>
        </a:p>
      </dgm:t>
    </dgm:pt>
    <dgm:pt modelId="{BCEF2B5E-DE09-440C-BA9D-B4C6F7945A1F}" type="sibTrans" cxnId="{FE0B85F5-F96E-4DB6-B042-DE0985E5DCD3}">
      <dgm:prSet/>
      <dgm:spPr/>
      <dgm:t>
        <a:bodyPr/>
        <a:lstStyle/>
        <a:p>
          <a:endParaRPr lang="en-US"/>
        </a:p>
      </dgm:t>
    </dgm:pt>
    <dgm:pt modelId="{77023431-838B-46B7-989F-504F5675054D}" type="pres">
      <dgm:prSet presAssocID="{EB749BA4-8618-410C-8D81-23E217ABCB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318CAB-9922-4126-8B9D-BA0A4104FD82}" type="pres">
      <dgm:prSet presAssocID="{71BC7154-CE4C-4175-88AD-731AAB987A65}" presName="hierRoot1" presStyleCnt="0">
        <dgm:presLayoutVars>
          <dgm:hierBranch val="init"/>
        </dgm:presLayoutVars>
      </dgm:prSet>
      <dgm:spPr/>
    </dgm:pt>
    <dgm:pt modelId="{380D1C6B-9BCA-436E-984A-669F328CBB35}" type="pres">
      <dgm:prSet presAssocID="{71BC7154-CE4C-4175-88AD-731AAB987A65}" presName="rootComposite1" presStyleCnt="0"/>
      <dgm:spPr/>
    </dgm:pt>
    <dgm:pt modelId="{653573A4-3494-4947-B5AB-AD25E155DE4B}" type="pres">
      <dgm:prSet presAssocID="{71BC7154-CE4C-4175-88AD-731AAB987A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BF68FB-931D-4192-94D6-DC5F693D78D5}" type="pres">
      <dgm:prSet presAssocID="{71BC7154-CE4C-4175-88AD-731AAB987A6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32BE9F6-141F-41B7-AC7D-82AC5C218BC5}" type="pres">
      <dgm:prSet presAssocID="{71BC7154-CE4C-4175-88AD-731AAB987A65}" presName="hierChild2" presStyleCnt="0"/>
      <dgm:spPr/>
    </dgm:pt>
    <dgm:pt modelId="{8823C7B3-56D3-4EA2-9D19-3522EBA50B36}" type="pres">
      <dgm:prSet presAssocID="{759C0329-6D39-4AFD-A9DE-620E30F039BF}" presName="Name37" presStyleLbl="parChTrans1D2" presStyleIdx="0" presStyleCnt="6"/>
      <dgm:spPr/>
      <dgm:t>
        <a:bodyPr/>
        <a:lstStyle/>
        <a:p>
          <a:endParaRPr lang="en-US"/>
        </a:p>
      </dgm:t>
    </dgm:pt>
    <dgm:pt modelId="{6FADD1A3-0CF6-4B97-AE8C-6AD44766A5AC}" type="pres">
      <dgm:prSet presAssocID="{D82C9871-E0A1-43E8-8EDD-89AF42A23FF7}" presName="hierRoot2" presStyleCnt="0">
        <dgm:presLayoutVars>
          <dgm:hierBranch val="init"/>
        </dgm:presLayoutVars>
      </dgm:prSet>
      <dgm:spPr/>
    </dgm:pt>
    <dgm:pt modelId="{F1DF1340-0929-4D3B-ADC8-2C3DB9500488}" type="pres">
      <dgm:prSet presAssocID="{D82C9871-E0A1-43E8-8EDD-89AF42A23FF7}" presName="rootComposite" presStyleCnt="0"/>
      <dgm:spPr/>
    </dgm:pt>
    <dgm:pt modelId="{F2709363-5839-4116-B7A0-E956DAA46C8A}" type="pres">
      <dgm:prSet presAssocID="{D82C9871-E0A1-43E8-8EDD-89AF42A23FF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481CF5-06EA-4800-968F-144F2B735BE4}" type="pres">
      <dgm:prSet presAssocID="{D82C9871-E0A1-43E8-8EDD-89AF42A23FF7}" presName="rootConnector" presStyleLbl="node2" presStyleIdx="0" presStyleCnt="4"/>
      <dgm:spPr/>
      <dgm:t>
        <a:bodyPr/>
        <a:lstStyle/>
        <a:p>
          <a:endParaRPr lang="en-US"/>
        </a:p>
      </dgm:t>
    </dgm:pt>
    <dgm:pt modelId="{F914F0B3-7F7F-45EC-8A2A-18530CBB48B1}" type="pres">
      <dgm:prSet presAssocID="{D82C9871-E0A1-43E8-8EDD-89AF42A23FF7}" presName="hierChild4" presStyleCnt="0"/>
      <dgm:spPr/>
    </dgm:pt>
    <dgm:pt modelId="{73B50964-FC4D-42EA-9A44-18EA96F75C6B}" type="pres">
      <dgm:prSet presAssocID="{0CFE1CCC-B4DE-4C11-949B-9F7B6FA10CBC}" presName="Name37" presStyleLbl="parChTrans1D3" presStyleIdx="0" presStyleCnt="9"/>
      <dgm:spPr/>
      <dgm:t>
        <a:bodyPr/>
        <a:lstStyle/>
        <a:p>
          <a:endParaRPr lang="en-US"/>
        </a:p>
      </dgm:t>
    </dgm:pt>
    <dgm:pt modelId="{933126E3-FC60-4355-8A30-6C25BCE11253}" type="pres">
      <dgm:prSet presAssocID="{40042B0A-E818-4681-9F26-C0E575247250}" presName="hierRoot2" presStyleCnt="0">
        <dgm:presLayoutVars>
          <dgm:hierBranch val="init"/>
        </dgm:presLayoutVars>
      </dgm:prSet>
      <dgm:spPr/>
    </dgm:pt>
    <dgm:pt modelId="{435A5B1B-D3BB-4A49-9A3C-4A73266F066E}" type="pres">
      <dgm:prSet presAssocID="{40042B0A-E818-4681-9F26-C0E575247250}" presName="rootComposite" presStyleCnt="0"/>
      <dgm:spPr/>
    </dgm:pt>
    <dgm:pt modelId="{6D506CD4-3F75-4EE3-BF8C-198A5A2AA50E}" type="pres">
      <dgm:prSet presAssocID="{40042B0A-E818-4681-9F26-C0E575247250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F27AD4-2077-43A9-98DA-AA1985ACA378}" type="pres">
      <dgm:prSet presAssocID="{40042B0A-E818-4681-9F26-C0E575247250}" presName="rootConnector" presStyleLbl="node3" presStyleIdx="0" presStyleCnt="9"/>
      <dgm:spPr/>
      <dgm:t>
        <a:bodyPr/>
        <a:lstStyle/>
        <a:p>
          <a:endParaRPr lang="en-US"/>
        </a:p>
      </dgm:t>
    </dgm:pt>
    <dgm:pt modelId="{B0AD5455-FAC4-4DEA-A031-9F095279FBFF}" type="pres">
      <dgm:prSet presAssocID="{40042B0A-E818-4681-9F26-C0E575247250}" presName="hierChild4" presStyleCnt="0"/>
      <dgm:spPr/>
    </dgm:pt>
    <dgm:pt modelId="{90EE58E5-EE42-47DB-9106-550B161CDFAD}" type="pres">
      <dgm:prSet presAssocID="{40042B0A-E818-4681-9F26-C0E575247250}" presName="hierChild5" presStyleCnt="0"/>
      <dgm:spPr/>
    </dgm:pt>
    <dgm:pt modelId="{D4BD0A9D-BA8D-4F87-AFCA-467ECDB6D248}" type="pres">
      <dgm:prSet presAssocID="{63A4323C-9E38-4156-8F08-68237E91C664}" presName="Name37" presStyleLbl="parChTrans1D3" presStyleIdx="1" presStyleCnt="9"/>
      <dgm:spPr/>
      <dgm:t>
        <a:bodyPr/>
        <a:lstStyle/>
        <a:p>
          <a:endParaRPr lang="en-US"/>
        </a:p>
      </dgm:t>
    </dgm:pt>
    <dgm:pt modelId="{1E847457-3C6B-4C5B-9002-B431ABE42A1A}" type="pres">
      <dgm:prSet presAssocID="{2308F8B5-D7C0-438B-AACD-3679F0D0CEB0}" presName="hierRoot2" presStyleCnt="0">
        <dgm:presLayoutVars>
          <dgm:hierBranch val="init"/>
        </dgm:presLayoutVars>
      </dgm:prSet>
      <dgm:spPr/>
    </dgm:pt>
    <dgm:pt modelId="{26B999FB-1077-4AFD-B51D-6C6A0201A5C7}" type="pres">
      <dgm:prSet presAssocID="{2308F8B5-D7C0-438B-AACD-3679F0D0CEB0}" presName="rootComposite" presStyleCnt="0"/>
      <dgm:spPr/>
    </dgm:pt>
    <dgm:pt modelId="{964DF8C5-E915-4B1D-AB41-2914E3FD163C}" type="pres">
      <dgm:prSet presAssocID="{2308F8B5-D7C0-438B-AACD-3679F0D0CEB0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E6DAB1-9493-473D-BB38-472C77CD29A8}" type="pres">
      <dgm:prSet presAssocID="{2308F8B5-D7C0-438B-AACD-3679F0D0CEB0}" presName="rootConnector" presStyleLbl="node3" presStyleIdx="1" presStyleCnt="9"/>
      <dgm:spPr/>
      <dgm:t>
        <a:bodyPr/>
        <a:lstStyle/>
        <a:p>
          <a:endParaRPr lang="en-US"/>
        </a:p>
      </dgm:t>
    </dgm:pt>
    <dgm:pt modelId="{27648E17-2CE2-4387-B4CD-F9D84EE3E5AA}" type="pres">
      <dgm:prSet presAssocID="{2308F8B5-D7C0-438B-AACD-3679F0D0CEB0}" presName="hierChild4" presStyleCnt="0"/>
      <dgm:spPr/>
    </dgm:pt>
    <dgm:pt modelId="{70487EDF-E7DF-4667-8A73-64F47CE5BF08}" type="pres">
      <dgm:prSet presAssocID="{2308F8B5-D7C0-438B-AACD-3679F0D0CEB0}" presName="hierChild5" presStyleCnt="0"/>
      <dgm:spPr/>
    </dgm:pt>
    <dgm:pt modelId="{BBB4F9C0-DF7E-4F70-8C84-608032C5A842}" type="pres">
      <dgm:prSet presAssocID="{D82C9871-E0A1-43E8-8EDD-89AF42A23FF7}" presName="hierChild5" presStyleCnt="0"/>
      <dgm:spPr/>
    </dgm:pt>
    <dgm:pt modelId="{8A02825A-9345-45CE-BF0A-6631EFE98127}" type="pres">
      <dgm:prSet presAssocID="{DB00CDED-274D-4042-A4AC-806C6CAD7952}" presName="Name37" presStyleLbl="parChTrans1D2" presStyleIdx="1" presStyleCnt="6"/>
      <dgm:spPr/>
      <dgm:t>
        <a:bodyPr/>
        <a:lstStyle/>
        <a:p>
          <a:endParaRPr lang="en-US"/>
        </a:p>
      </dgm:t>
    </dgm:pt>
    <dgm:pt modelId="{93261AB0-FC78-497C-AEC0-4828CD2F5D7E}" type="pres">
      <dgm:prSet presAssocID="{06F41C2F-C45F-4DB1-A359-B3C035EAB1A3}" presName="hierRoot2" presStyleCnt="0">
        <dgm:presLayoutVars>
          <dgm:hierBranch val="init"/>
        </dgm:presLayoutVars>
      </dgm:prSet>
      <dgm:spPr/>
    </dgm:pt>
    <dgm:pt modelId="{B11D34EC-53D0-4A0F-8B18-83FCE04E32CF}" type="pres">
      <dgm:prSet presAssocID="{06F41C2F-C45F-4DB1-A359-B3C035EAB1A3}" presName="rootComposite" presStyleCnt="0"/>
      <dgm:spPr/>
    </dgm:pt>
    <dgm:pt modelId="{06AC31C1-E387-46C2-BDEE-853196D4B9E0}" type="pres">
      <dgm:prSet presAssocID="{06F41C2F-C45F-4DB1-A359-B3C035EAB1A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80EE8B-F92E-4A35-8227-E878D07A63F3}" type="pres">
      <dgm:prSet presAssocID="{06F41C2F-C45F-4DB1-A359-B3C035EAB1A3}" presName="rootConnector" presStyleLbl="node2" presStyleIdx="1" presStyleCnt="4"/>
      <dgm:spPr/>
      <dgm:t>
        <a:bodyPr/>
        <a:lstStyle/>
        <a:p>
          <a:endParaRPr lang="en-US"/>
        </a:p>
      </dgm:t>
    </dgm:pt>
    <dgm:pt modelId="{A78485C3-48A0-4056-B68D-7ABCD020D041}" type="pres">
      <dgm:prSet presAssocID="{06F41C2F-C45F-4DB1-A359-B3C035EAB1A3}" presName="hierChild4" presStyleCnt="0"/>
      <dgm:spPr/>
    </dgm:pt>
    <dgm:pt modelId="{FFD20534-C4BF-4724-AB0C-B9CB8025CAE6}" type="pres">
      <dgm:prSet presAssocID="{46B1D5E1-ED26-4BA5-B501-078A23B823BB}" presName="Name37" presStyleLbl="parChTrans1D3" presStyleIdx="2" presStyleCnt="9"/>
      <dgm:spPr/>
      <dgm:t>
        <a:bodyPr/>
        <a:lstStyle/>
        <a:p>
          <a:endParaRPr lang="en-US"/>
        </a:p>
      </dgm:t>
    </dgm:pt>
    <dgm:pt modelId="{5B87E1BA-8BD8-4CC1-BE91-4BB48749F833}" type="pres">
      <dgm:prSet presAssocID="{C63FA55B-C94D-493C-88D5-811E9B20B245}" presName="hierRoot2" presStyleCnt="0">
        <dgm:presLayoutVars>
          <dgm:hierBranch val="init"/>
        </dgm:presLayoutVars>
      </dgm:prSet>
      <dgm:spPr/>
    </dgm:pt>
    <dgm:pt modelId="{846ED96C-50BF-4C6F-953E-F4F644EBE4AA}" type="pres">
      <dgm:prSet presAssocID="{C63FA55B-C94D-493C-88D5-811E9B20B245}" presName="rootComposite" presStyleCnt="0"/>
      <dgm:spPr/>
    </dgm:pt>
    <dgm:pt modelId="{9B13BC22-511C-4E26-B34C-0343ABB50EFC}" type="pres">
      <dgm:prSet presAssocID="{C63FA55B-C94D-493C-88D5-811E9B20B245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F20542-2D5A-4727-8961-9798FC75DE2E}" type="pres">
      <dgm:prSet presAssocID="{C63FA55B-C94D-493C-88D5-811E9B20B245}" presName="rootConnector" presStyleLbl="node3" presStyleIdx="2" presStyleCnt="9"/>
      <dgm:spPr/>
      <dgm:t>
        <a:bodyPr/>
        <a:lstStyle/>
        <a:p>
          <a:endParaRPr lang="en-US"/>
        </a:p>
      </dgm:t>
    </dgm:pt>
    <dgm:pt modelId="{241F4E02-99F5-45C5-9B6C-30F7F269D2BE}" type="pres">
      <dgm:prSet presAssocID="{C63FA55B-C94D-493C-88D5-811E9B20B245}" presName="hierChild4" presStyleCnt="0"/>
      <dgm:spPr/>
    </dgm:pt>
    <dgm:pt modelId="{55CC99E8-8229-4D5A-AB75-1B55AA670DF4}" type="pres">
      <dgm:prSet presAssocID="{C63FA55B-C94D-493C-88D5-811E9B20B245}" presName="hierChild5" presStyleCnt="0"/>
      <dgm:spPr/>
    </dgm:pt>
    <dgm:pt modelId="{E3E0309D-5F6D-4381-BC02-04CBC292D702}" type="pres">
      <dgm:prSet presAssocID="{C9FBDF5B-D1BF-4B2A-9487-C9BF77679D15}" presName="Name37" presStyleLbl="parChTrans1D3" presStyleIdx="3" presStyleCnt="9"/>
      <dgm:spPr/>
      <dgm:t>
        <a:bodyPr/>
        <a:lstStyle/>
        <a:p>
          <a:endParaRPr lang="en-US"/>
        </a:p>
      </dgm:t>
    </dgm:pt>
    <dgm:pt modelId="{FE1EAAF4-4720-42FD-9D3C-5576855DD1C8}" type="pres">
      <dgm:prSet presAssocID="{00896D49-D0F3-4EB0-B5E8-9DBCF1B02E46}" presName="hierRoot2" presStyleCnt="0">
        <dgm:presLayoutVars>
          <dgm:hierBranch val="init"/>
        </dgm:presLayoutVars>
      </dgm:prSet>
      <dgm:spPr/>
    </dgm:pt>
    <dgm:pt modelId="{32DA67E0-44DF-4D10-AB38-5190AC7691C4}" type="pres">
      <dgm:prSet presAssocID="{00896D49-D0F3-4EB0-B5E8-9DBCF1B02E46}" presName="rootComposite" presStyleCnt="0"/>
      <dgm:spPr/>
    </dgm:pt>
    <dgm:pt modelId="{AF099E6D-2241-4CC8-9555-94F60D0E27C8}" type="pres">
      <dgm:prSet presAssocID="{00896D49-D0F3-4EB0-B5E8-9DBCF1B02E46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3F8C74-0B44-49DF-B382-C77015182768}" type="pres">
      <dgm:prSet presAssocID="{00896D49-D0F3-4EB0-B5E8-9DBCF1B02E46}" presName="rootConnector" presStyleLbl="node3" presStyleIdx="3" presStyleCnt="9"/>
      <dgm:spPr/>
      <dgm:t>
        <a:bodyPr/>
        <a:lstStyle/>
        <a:p>
          <a:endParaRPr lang="en-US"/>
        </a:p>
      </dgm:t>
    </dgm:pt>
    <dgm:pt modelId="{0FD9A0EE-0492-4E43-A7DA-777ED6C192DF}" type="pres">
      <dgm:prSet presAssocID="{00896D49-D0F3-4EB0-B5E8-9DBCF1B02E46}" presName="hierChild4" presStyleCnt="0"/>
      <dgm:spPr/>
    </dgm:pt>
    <dgm:pt modelId="{73A2C641-5805-4EC9-BEBA-9885186750C9}" type="pres">
      <dgm:prSet presAssocID="{00896D49-D0F3-4EB0-B5E8-9DBCF1B02E46}" presName="hierChild5" presStyleCnt="0"/>
      <dgm:spPr/>
    </dgm:pt>
    <dgm:pt modelId="{D9FFEA86-6C56-4F1C-A633-E39FA0DEB2B6}" type="pres">
      <dgm:prSet presAssocID="{76BCDE6B-EB2E-4131-A80E-E36568E1CD9A}" presName="Name37" presStyleLbl="parChTrans1D3" presStyleIdx="4" presStyleCnt="9"/>
      <dgm:spPr/>
      <dgm:t>
        <a:bodyPr/>
        <a:lstStyle/>
        <a:p>
          <a:endParaRPr lang="en-US"/>
        </a:p>
      </dgm:t>
    </dgm:pt>
    <dgm:pt modelId="{181B8D7F-FA20-4537-9473-DF73DB811DF7}" type="pres">
      <dgm:prSet presAssocID="{BD64357C-CD67-442E-928C-B8E41C480DC2}" presName="hierRoot2" presStyleCnt="0">
        <dgm:presLayoutVars>
          <dgm:hierBranch val="init"/>
        </dgm:presLayoutVars>
      </dgm:prSet>
      <dgm:spPr/>
    </dgm:pt>
    <dgm:pt modelId="{BB6EDC86-C430-4B1D-999E-F6D37D463D7C}" type="pres">
      <dgm:prSet presAssocID="{BD64357C-CD67-442E-928C-B8E41C480DC2}" presName="rootComposite" presStyleCnt="0"/>
      <dgm:spPr/>
    </dgm:pt>
    <dgm:pt modelId="{D9B5CF36-AE15-42DC-BA2D-37587AA5E8D2}" type="pres">
      <dgm:prSet presAssocID="{BD64357C-CD67-442E-928C-B8E41C480DC2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2A02A2-627F-4AFE-8B58-712FC2C7B829}" type="pres">
      <dgm:prSet presAssocID="{BD64357C-CD67-442E-928C-B8E41C480DC2}" presName="rootConnector" presStyleLbl="node3" presStyleIdx="4" presStyleCnt="9"/>
      <dgm:spPr/>
      <dgm:t>
        <a:bodyPr/>
        <a:lstStyle/>
        <a:p>
          <a:endParaRPr lang="en-US"/>
        </a:p>
      </dgm:t>
    </dgm:pt>
    <dgm:pt modelId="{B9CDA751-36E7-4A27-B3B6-B9BF70B1AD3F}" type="pres">
      <dgm:prSet presAssocID="{BD64357C-CD67-442E-928C-B8E41C480DC2}" presName="hierChild4" presStyleCnt="0"/>
      <dgm:spPr/>
    </dgm:pt>
    <dgm:pt modelId="{40E92DA4-21CD-46C2-9C37-4F58EB82F44C}" type="pres">
      <dgm:prSet presAssocID="{BD64357C-CD67-442E-928C-B8E41C480DC2}" presName="hierChild5" presStyleCnt="0"/>
      <dgm:spPr/>
    </dgm:pt>
    <dgm:pt modelId="{5421EF41-6906-4082-82F5-70843EA28F7B}" type="pres">
      <dgm:prSet presAssocID="{06F41C2F-C45F-4DB1-A359-B3C035EAB1A3}" presName="hierChild5" presStyleCnt="0"/>
      <dgm:spPr/>
    </dgm:pt>
    <dgm:pt modelId="{75E004D8-8ACB-43CF-BA5F-D323FF464A36}" type="pres">
      <dgm:prSet presAssocID="{8978B55C-4BDA-4D1A-90C5-7267C4A54FE2}" presName="Name37" presStyleLbl="parChTrans1D2" presStyleIdx="2" presStyleCnt="6"/>
      <dgm:spPr/>
      <dgm:t>
        <a:bodyPr/>
        <a:lstStyle/>
        <a:p>
          <a:endParaRPr lang="en-US"/>
        </a:p>
      </dgm:t>
    </dgm:pt>
    <dgm:pt modelId="{2BA0C6A2-12DE-437C-BA57-33FA64B6292F}" type="pres">
      <dgm:prSet presAssocID="{A3FF591B-9F56-4C71-9C1E-AEA1381EE3C5}" presName="hierRoot2" presStyleCnt="0">
        <dgm:presLayoutVars>
          <dgm:hierBranch val="init"/>
        </dgm:presLayoutVars>
      </dgm:prSet>
      <dgm:spPr/>
    </dgm:pt>
    <dgm:pt modelId="{A90E1CF1-B82E-4998-96E4-5979FCB940C5}" type="pres">
      <dgm:prSet presAssocID="{A3FF591B-9F56-4C71-9C1E-AEA1381EE3C5}" presName="rootComposite" presStyleCnt="0"/>
      <dgm:spPr/>
    </dgm:pt>
    <dgm:pt modelId="{EBDFE7B0-52FE-43C3-9C26-DA8FD1719F2C}" type="pres">
      <dgm:prSet presAssocID="{A3FF591B-9F56-4C71-9C1E-AEA1381EE3C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246A06-3E7C-4238-BC37-EB9C7D50ADAB}" type="pres">
      <dgm:prSet presAssocID="{A3FF591B-9F56-4C71-9C1E-AEA1381EE3C5}" presName="rootConnector" presStyleLbl="node2" presStyleIdx="2" presStyleCnt="4"/>
      <dgm:spPr/>
      <dgm:t>
        <a:bodyPr/>
        <a:lstStyle/>
        <a:p>
          <a:endParaRPr lang="en-US"/>
        </a:p>
      </dgm:t>
    </dgm:pt>
    <dgm:pt modelId="{4673935E-40D9-406B-B093-70B918654163}" type="pres">
      <dgm:prSet presAssocID="{A3FF591B-9F56-4C71-9C1E-AEA1381EE3C5}" presName="hierChild4" presStyleCnt="0"/>
      <dgm:spPr/>
    </dgm:pt>
    <dgm:pt modelId="{0D6ABBB8-10A0-4488-9FA3-2C6B9ECC9F1E}" type="pres">
      <dgm:prSet presAssocID="{A8B1FDC3-BF6F-4A03-BEFB-C9C7B1783E33}" presName="Name37" presStyleLbl="parChTrans1D3" presStyleIdx="5" presStyleCnt="9"/>
      <dgm:spPr/>
      <dgm:t>
        <a:bodyPr/>
        <a:lstStyle/>
        <a:p>
          <a:endParaRPr lang="en-US"/>
        </a:p>
      </dgm:t>
    </dgm:pt>
    <dgm:pt modelId="{48034F6D-5A39-4E41-BC4C-189A0ADF2BDA}" type="pres">
      <dgm:prSet presAssocID="{9125A2B5-333C-4379-96E6-5540310B0E9D}" presName="hierRoot2" presStyleCnt="0">
        <dgm:presLayoutVars>
          <dgm:hierBranch val="init"/>
        </dgm:presLayoutVars>
      </dgm:prSet>
      <dgm:spPr/>
    </dgm:pt>
    <dgm:pt modelId="{E0689E1B-FB18-4A4B-A84B-BB3A8D85895B}" type="pres">
      <dgm:prSet presAssocID="{9125A2B5-333C-4379-96E6-5540310B0E9D}" presName="rootComposite" presStyleCnt="0"/>
      <dgm:spPr/>
    </dgm:pt>
    <dgm:pt modelId="{E592C139-6437-4C34-B061-A6C1419B85B3}" type="pres">
      <dgm:prSet presAssocID="{9125A2B5-333C-4379-96E6-5540310B0E9D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F4EB35-A6DD-464E-911A-6B82C22F9D19}" type="pres">
      <dgm:prSet presAssocID="{9125A2B5-333C-4379-96E6-5540310B0E9D}" presName="rootConnector" presStyleLbl="node3" presStyleIdx="5" presStyleCnt="9"/>
      <dgm:spPr/>
      <dgm:t>
        <a:bodyPr/>
        <a:lstStyle/>
        <a:p>
          <a:endParaRPr lang="en-US"/>
        </a:p>
      </dgm:t>
    </dgm:pt>
    <dgm:pt modelId="{0AC38FC4-326A-4394-BF41-44A304302F96}" type="pres">
      <dgm:prSet presAssocID="{9125A2B5-333C-4379-96E6-5540310B0E9D}" presName="hierChild4" presStyleCnt="0"/>
      <dgm:spPr/>
    </dgm:pt>
    <dgm:pt modelId="{598F27E9-2BAE-4AE0-8C8C-AB851B614EE6}" type="pres">
      <dgm:prSet presAssocID="{9125A2B5-333C-4379-96E6-5540310B0E9D}" presName="hierChild5" presStyleCnt="0"/>
      <dgm:spPr/>
    </dgm:pt>
    <dgm:pt modelId="{8E5BE8B9-8CF4-4468-840C-E310D62894CC}" type="pres">
      <dgm:prSet presAssocID="{23D3C87A-4E4D-415E-AEEF-5FFC04E0F8B3}" presName="Name37" presStyleLbl="parChTrans1D3" presStyleIdx="6" presStyleCnt="9"/>
      <dgm:spPr/>
      <dgm:t>
        <a:bodyPr/>
        <a:lstStyle/>
        <a:p>
          <a:endParaRPr lang="en-US"/>
        </a:p>
      </dgm:t>
    </dgm:pt>
    <dgm:pt modelId="{968214FE-1DB9-47A2-86BA-18B691130A4A}" type="pres">
      <dgm:prSet presAssocID="{696125A4-045B-4057-9EB7-65D8E3B8EB84}" presName="hierRoot2" presStyleCnt="0">
        <dgm:presLayoutVars>
          <dgm:hierBranch val="init"/>
        </dgm:presLayoutVars>
      </dgm:prSet>
      <dgm:spPr/>
    </dgm:pt>
    <dgm:pt modelId="{770F77CC-768C-446A-B91C-EEF1CA02E94E}" type="pres">
      <dgm:prSet presAssocID="{696125A4-045B-4057-9EB7-65D8E3B8EB84}" presName="rootComposite" presStyleCnt="0"/>
      <dgm:spPr/>
    </dgm:pt>
    <dgm:pt modelId="{084D8BF8-B9EA-4FCB-BAAF-382ACD3F4751}" type="pres">
      <dgm:prSet presAssocID="{696125A4-045B-4057-9EB7-65D8E3B8EB84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B3BD69-98EB-4AF3-B04D-C4E6635BFB3A}" type="pres">
      <dgm:prSet presAssocID="{696125A4-045B-4057-9EB7-65D8E3B8EB84}" presName="rootConnector" presStyleLbl="node3" presStyleIdx="6" presStyleCnt="9"/>
      <dgm:spPr/>
      <dgm:t>
        <a:bodyPr/>
        <a:lstStyle/>
        <a:p>
          <a:endParaRPr lang="en-US"/>
        </a:p>
      </dgm:t>
    </dgm:pt>
    <dgm:pt modelId="{1CFBED08-31A4-4180-9B2D-CFE43699EE4A}" type="pres">
      <dgm:prSet presAssocID="{696125A4-045B-4057-9EB7-65D8E3B8EB84}" presName="hierChild4" presStyleCnt="0"/>
      <dgm:spPr/>
    </dgm:pt>
    <dgm:pt modelId="{1209B45A-F4B1-466D-9574-F4B800378F9E}" type="pres">
      <dgm:prSet presAssocID="{696125A4-045B-4057-9EB7-65D8E3B8EB84}" presName="hierChild5" presStyleCnt="0"/>
      <dgm:spPr/>
    </dgm:pt>
    <dgm:pt modelId="{E7F9ACB3-9CC1-45DB-9BA4-E9C8116CDFCF}" type="pres">
      <dgm:prSet presAssocID="{854187EC-9E93-4F69-8FCA-350C75B81428}" presName="Name37" presStyleLbl="parChTrans1D3" presStyleIdx="7" presStyleCnt="9"/>
      <dgm:spPr/>
      <dgm:t>
        <a:bodyPr/>
        <a:lstStyle/>
        <a:p>
          <a:endParaRPr lang="en-US"/>
        </a:p>
      </dgm:t>
    </dgm:pt>
    <dgm:pt modelId="{1133A091-7670-4A9E-82E4-335F3A0B015E}" type="pres">
      <dgm:prSet presAssocID="{AEE9BC0E-881E-4AE2-B470-A8F76750C436}" presName="hierRoot2" presStyleCnt="0">
        <dgm:presLayoutVars>
          <dgm:hierBranch val="init"/>
        </dgm:presLayoutVars>
      </dgm:prSet>
      <dgm:spPr/>
    </dgm:pt>
    <dgm:pt modelId="{7497EFDB-B5E2-4014-810A-16189F13A696}" type="pres">
      <dgm:prSet presAssocID="{AEE9BC0E-881E-4AE2-B470-A8F76750C436}" presName="rootComposite" presStyleCnt="0"/>
      <dgm:spPr/>
    </dgm:pt>
    <dgm:pt modelId="{26E07F99-2244-4177-AFFB-E0948FD2ED54}" type="pres">
      <dgm:prSet presAssocID="{AEE9BC0E-881E-4AE2-B470-A8F76750C436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0571AB-2237-4DA3-8BE0-40A802095DB8}" type="pres">
      <dgm:prSet presAssocID="{AEE9BC0E-881E-4AE2-B470-A8F76750C436}" presName="rootConnector" presStyleLbl="node3" presStyleIdx="7" presStyleCnt="9"/>
      <dgm:spPr/>
      <dgm:t>
        <a:bodyPr/>
        <a:lstStyle/>
        <a:p>
          <a:endParaRPr lang="en-US"/>
        </a:p>
      </dgm:t>
    </dgm:pt>
    <dgm:pt modelId="{DADFF2EE-F3CE-49D4-B741-59DBFBE360DB}" type="pres">
      <dgm:prSet presAssocID="{AEE9BC0E-881E-4AE2-B470-A8F76750C436}" presName="hierChild4" presStyleCnt="0"/>
      <dgm:spPr/>
    </dgm:pt>
    <dgm:pt modelId="{A7D4BC06-643C-4594-868A-7825C3E91785}" type="pres">
      <dgm:prSet presAssocID="{AEE9BC0E-881E-4AE2-B470-A8F76750C436}" presName="hierChild5" presStyleCnt="0"/>
      <dgm:spPr/>
    </dgm:pt>
    <dgm:pt modelId="{38319A62-6A01-4E31-A6EF-D01161B52183}" type="pres">
      <dgm:prSet presAssocID="{07AB2A12-B34C-4611-8B1B-240D03C9E672}" presName="Name37" presStyleLbl="parChTrans1D3" presStyleIdx="8" presStyleCnt="9"/>
      <dgm:spPr/>
      <dgm:t>
        <a:bodyPr/>
        <a:lstStyle/>
        <a:p>
          <a:endParaRPr lang="en-US"/>
        </a:p>
      </dgm:t>
    </dgm:pt>
    <dgm:pt modelId="{D2E579CE-317D-4843-88C9-F30E7C39E510}" type="pres">
      <dgm:prSet presAssocID="{25DC8420-5BF1-4AF2-9250-207FD703EF50}" presName="hierRoot2" presStyleCnt="0">
        <dgm:presLayoutVars>
          <dgm:hierBranch val="init"/>
        </dgm:presLayoutVars>
      </dgm:prSet>
      <dgm:spPr/>
    </dgm:pt>
    <dgm:pt modelId="{B1D9B8EA-CD3F-4885-9B64-443698E3B4A2}" type="pres">
      <dgm:prSet presAssocID="{25DC8420-5BF1-4AF2-9250-207FD703EF50}" presName="rootComposite" presStyleCnt="0"/>
      <dgm:spPr/>
    </dgm:pt>
    <dgm:pt modelId="{DE4ED2A9-98B3-4128-AA72-7E87FFD84C9D}" type="pres">
      <dgm:prSet presAssocID="{25DC8420-5BF1-4AF2-9250-207FD703EF50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DD018A-43C5-432D-B5EA-7784621790BB}" type="pres">
      <dgm:prSet presAssocID="{25DC8420-5BF1-4AF2-9250-207FD703EF50}" presName="rootConnector" presStyleLbl="node3" presStyleIdx="8" presStyleCnt="9"/>
      <dgm:spPr/>
      <dgm:t>
        <a:bodyPr/>
        <a:lstStyle/>
        <a:p>
          <a:endParaRPr lang="en-US"/>
        </a:p>
      </dgm:t>
    </dgm:pt>
    <dgm:pt modelId="{7F1B2C2E-5863-4040-9249-7FBD6D071043}" type="pres">
      <dgm:prSet presAssocID="{25DC8420-5BF1-4AF2-9250-207FD703EF50}" presName="hierChild4" presStyleCnt="0"/>
      <dgm:spPr/>
    </dgm:pt>
    <dgm:pt modelId="{07D6E23D-692D-4781-B135-8B64D91617C3}" type="pres">
      <dgm:prSet presAssocID="{25DC8420-5BF1-4AF2-9250-207FD703EF50}" presName="hierChild5" presStyleCnt="0"/>
      <dgm:spPr/>
    </dgm:pt>
    <dgm:pt modelId="{AB3D49BE-1D90-4340-9C51-F325F8E6B0C3}" type="pres">
      <dgm:prSet presAssocID="{A3FF591B-9F56-4C71-9C1E-AEA1381EE3C5}" presName="hierChild5" presStyleCnt="0"/>
      <dgm:spPr/>
    </dgm:pt>
    <dgm:pt modelId="{9BE1D681-123D-4D67-AF60-6544797F98C9}" type="pres">
      <dgm:prSet presAssocID="{FBE6DFC5-1864-42DC-AE40-85E91AD54B62}" presName="Name37" presStyleLbl="parChTrans1D2" presStyleIdx="3" presStyleCnt="6"/>
      <dgm:spPr/>
      <dgm:t>
        <a:bodyPr/>
        <a:lstStyle/>
        <a:p>
          <a:endParaRPr lang="en-US"/>
        </a:p>
      </dgm:t>
    </dgm:pt>
    <dgm:pt modelId="{756DCFCC-0F77-4FF8-8DBC-C564ADA45BD6}" type="pres">
      <dgm:prSet presAssocID="{F52C26F3-2F44-4711-BA9D-E2E0BA2461D4}" presName="hierRoot2" presStyleCnt="0">
        <dgm:presLayoutVars>
          <dgm:hierBranch val="init"/>
        </dgm:presLayoutVars>
      </dgm:prSet>
      <dgm:spPr/>
    </dgm:pt>
    <dgm:pt modelId="{798161FF-E137-4A91-AA39-B704D3B01AF9}" type="pres">
      <dgm:prSet presAssocID="{F52C26F3-2F44-4711-BA9D-E2E0BA2461D4}" presName="rootComposite" presStyleCnt="0"/>
      <dgm:spPr/>
    </dgm:pt>
    <dgm:pt modelId="{FD8C4C66-2C03-46D8-9484-7563487DC777}" type="pres">
      <dgm:prSet presAssocID="{F52C26F3-2F44-4711-BA9D-E2E0BA2461D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6EDC6-5BED-4E3C-936E-E9F0E24A86F8}" type="pres">
      <dgm:prSet presAssocID="{F52C26F3-2F44-4711-BA9D-E2E0BA2461D4}" presName="rootConnector" presStyleLbl="node2" presStyleIdx="3" presStyleCnt="4"/>
      <dgm:spPr/>
      <dgm:t>
        <a:bodyPr/>
        <a:lstStyle/>
        <a:p>
          <a:endParaRPr lang="en-US"/>
        </a:p>
      </dgm:t>
    </dgm:pt>
    <dgm:pt modelId="{87620C2A-C51B-450C-BCF3-4A8D7F55AF04}" type="pres">
      <dgm:prSet presAssocID="{F52C26F3-2F44-4711-BA9D-E2E0BA2461D4}" presName="hierChild4" presStyleCnt="0"/>
      <dgm:spPr/>
    </dgm:pt>
    <dgm:pt modelId="{C84FD3A9-EE94-48CF-AC65-420C7E844547}" type="pres">
      <dgm:prSet presAssocID="{F52C26F3-2F44-4711-BA9D-E2E0BA2461D4}" presName="hierChild5" presStyleCnt="0"/>
      <dgm:spPr/>
    </dgm:pt>
    <dgm:pt modelId="{14279DFC-F94B-4EB3-88A6-41C6B540E1D4}" type="pres">
      <dgm:prSet presAssocID="{71BC7154-CE4C-4175-88AD-731AAB987A65}" presName="hierChild3" presStyleCnt="0"/>
      <dgm:spPr/>
    </dgm:pt>
    <dgm:pt modelId="{EBA5FC5D-BE8C-415F-B369-FEA9168365AD}" type="pres">
      <dgm:prSet presAssocID="{630AD4EE-53E2-4C5C-A94F-41BEBDC78A1F}" presName="Name111" presStyleLbl="parChTrans1D2" presStyleIdx="4" presStyleCnt="6"/>
      <dgm:spPr/>
      <dgm:t>
        <a:bodyPr/>
        <a:lstStyle/>
        <a:p>
          <a:endParaRPr lang="en-US"/>
        </a:p>
      </dgm:t>
    </dgm:pt>
    <dgm:pt modelId="{3DAFC24A-2C3A-48DD-BD41-3EC93EA793A5}" type="pres">
      <dgm:prSet presAssocID="{4A4854D5-2D0A-4F28-B386-22E7DDCACC4A}" presName="hierRoot3" presStyleCnt="0">
        <dgm:presLayoutVars>
          <dgm:hierBranch val="init"/>
        </dgm:presLayoutVars>
      </dgm:prSet>
      <dgm:spPr/>
    </dgm:pt>
    <dgm:pt modelId="{4FE6DB60-5E1E-443E-A5C9-0E7BA034E6E9}" type="pres">
      <dgm:prSet presAssocID="{4A4854D5-2D0A-4F28-B386-22E7DDCACC4A}" presName="rootComposite3" presStyleCnt="0"/>
      <dgm:spPr/>
    </dgm:pt>
    <dgm:pt modelId="{56714981-C301-471B-9C4B-AC8951D827AE}" type="pres">
      <dgm:prSet presAssocID="{4A4854D5-2D0A-4F28-B386-22E7DDCACC4A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756C96-2180-4888-B689-305901857361}" type="pres">
      <dgm:prSet presAssocID="{4A4854D5-2D0A-4F28-B386-22E7DDCACC4A}" presName="rootConnector3" presStyleLbl="asst1" presStyleIdx="0" presStyleCnt="2"/>
      <dgm:spPr/>
      <dgm:t>
        <a:bodyPr/>
        <a:lstStyle/>
        <a:p>
          <a:endParaRPr lang="en-US"/>
        </a:p>
      </dgm:t>
    </dgm:pt>
    <dgm:pt modelId="{B0D87037-6BFB-48F5-939A-007EB54FC1A1}" type="pres">
      <dgm:prSet presAssocID="{4A4854D5-2D0A-4F28-B386-22E7DDCACC4A}" presName="hierChild6" presStyleCnt="0"/>
      <dgm:spPr/>
    </dgm:pt>
    <dgm:pt modelId="{7C19B956-B91E-4958-94FB-0604C27D811A}" type="pres">
      <dgm:prSet presAssocID="{4A4854D5-2D0A-4F28-B386-22E7DDCACC4A}" presName="hierChild7" presStyleCnt="0"/>
      <dgm:spPr/>
    </dgm:pt>
    <dgm:pt modelId="{902392C0-8599-40BE-83C8-F63FC76744B1}" type="pres">
      <dgm:prSet presAssocID="{9642E7BA-FE9B-44C8-877B-76F0049465ED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64CEF9A8-3AE0-478C-A687-E4F2BB7126D8}" type="pres">
      <dgm:prSet presAssocID="{F8C33E42-14A9-4302-A5D9-318FD8A08E46}" presName="hierRoot3" presStyleCnt="0">
        <dgm:presLayoutVars>
          <dgm:hierBranch val="init"/>
        </dgm:presLayoutVars>
      </dgm:prSet>
      <dgm:spPr/>
    </dgm:pt>
    <dgm:pt modelId="{13C21FF9-C8A5-40B2-9BC4-6C15EB44CB7F}" type="pres">
      <dgm:prSet presAssocID="{F8C33E42-14A9-4302-A5D9-318FD8A08E46}" presName="rootComposite3" presStyleCnt="0"/>
      <dgm:spPr/>
    </dgm:pt>
    <dgm:pt modelId="{ED52FBE3-6849-423E-9CBD-D84E79792758}" type="pres">
      <dgm:prSet presAssocID="{F8C33E42-14A9-4302-A5D9-318FD8A08E46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96E0B-9FAF-4A94-9EF6-A281D3EC0A5B}" type="pres">
      <dgm:prSet presAssocID="{F8C33E42-14A9-4302-A5D9-318FD8A08E46}" presName="rootConnector3" presStyleLbl="asst1" presStyleIdx="1" presStyleCnt="2"/>
      <dgm:spPr/>
      <dgm:t>
        <a:bodyPr/>
        <a:lstStyle/>
        <a:p>
          <a:endParaRPr lang="en-US"/>
        </a:p>
      </dgm:t>
    </dgm:pt>
    <dgm:pt modelId="{F01A2D14-45AA-45B7-B385-92B6A09019E8}" type="pres">
      <dgm:prSet presAssocID="{F8C33E42-14A9-4302-A5D9-318FD8A08E46}" presName="hierChild6" presStyleCnt="0"/>
      <dgm:spPr/>
    </dgm:pt>
    <dgm:pt modelId="{E782B185-CA11-4F4D-B600-ADB10F554077}" type="pres">
      <dgm:prSet presAssocID="{F8C33E42-14A9-4302-A5D9-318FD8A08E46}" presName="hierChild7" presStyleCnt="0"/>
      <dgm:spPr/>
    </dgm:pt>
  </dgm:ptLst>
  <dgm:cxnLst>
    <dgm:cxn modelId="{E64284F4-8DCE-4988-9BE5-1D30CA151297}" srcId="{71BC7154-CE4C-4175-88AD-731AAB987A65}" destId="{A3FF591B-9F56-4C71-9C1E-AEA1381EE3C5}" srcOrd="4" destOrd="0" parTransId="{8978B55C-4BDA-4D1A-90C5-7267C4A54FE2}" sibTransId="{5A3F6C87-F043-4068-8CA2-6EBB2D692CBE}"/>
    <dgm:cxn modelId="{D9448B47-160E-4D50-A630-DB5DEA92A051}" type="presOf" srcId="{9125A2B5-333C-4379-96E6-5540310B0E9D}" destId="{E592C139-6437-4C34-B061-A6C1419B85B3}" srcOrd="0" destOrd="0" presId="urn:microsoft.com/office/officeart/2005/8/layout/orgChart1"/>
    <dgm:cxn modelId="{7D3EA5B3-CEA6-4098-80D9-1BA5FB088DDC}" type="presOf" srcId="{40042B0A-E818-4681-9F26-C0E575247250}" destId="{1AF27AD4-2077-43A9-98DA-AA1985ACA378}" srcOrd="1" destOrd="0" presId="urn:microsoft.com/office/officeart/2005/8/layout/orgChart1"/>
    <dgm:cxn modelId="{992032F0-5FC4-4106-823F-5A7BA5A7F0C6}" type="presOf" srcId="{D82C9871-E0A1-43E8-8EDD-89AF42A23FF7}" destId="{30481CF5-06EA-4800-968F-144F2B735BE4}" srcOrd="1" destOrd="0" presId="urn:microsoft.com/office/officeart/2005/8/layout/orgChart1"/>
    <dgm:cxn modelId="{69C80057-8FE5-42A6-983E-D6D5C9AF7F0F}" srcId="{06F41C2F-C45F-4DB1-A359-B3C035EAB1A3}" destId="{C63FA55B-C94D-493C-88D5-811E9B20B245}" srcOrd="0" destOrd="0" parTransId="{46B1D5E1-ED26-4BA5-B501-078A23B823BB}" sibTransId="{6A8E26A3-D25C-4A80-8EBD-35EB8CBC0DC7}"/>
    <dgm:cxn modelId="{E5DAE5A1-8826-4ABF-83C1-372A2B0B3228}" type="presOf" srcId="{AEE9BC0E-881E-4AE2-B470-A8F76750C436}" destId="{C10571AB-2237-4DA3-8BE0-40A802095DB8}" srcOrd="1" destOrd="0" presId="urn:microsoft.com/office/officeart/2005/8/layout/orgChart1"/>
    <dgm:cxn modelId="{ED3D424A-D8FA-417A-9D0F-CA92BBAFB9DB}" type="presOf" srcId="{25DC8420-5BF1-4AF2-9250-207FD703EF50}" destId="{DE4ED2A9-98B3-4128-AA72-7E87FFD84C9D}" srcOrd="0" destOrd="0" presId="urn:microsoft.com/office/officeart/2005/8/layout/orgChart1"/>
    <dgm:cxn modelId="{B18F4588-2EF6-4E81-B1A3-EB8E3D25BA04}" type="presOf" srcId="{63A4323C-9E38-4156-8F08-68237E91C664}" destId="{D4BD0A9D-BA8D-4F87-AFCA-467ECDB6D248}" srcOrd="0" destOrd="0" presId="urn:microsoft.com/office/officeart/2005/8/layout/orgChart1"/>
    <dgm:cxn modelId="{92775A69-F478-494C-BD1E-3D71ACDF1855}" type="presOf" srcId="{71BC7154-CE4C-4175-88AD-731AAB987A65}" destId="{653573A4-3494-4947-B5AB-AD25E155DE4B}" srcOrd="0" destOrd="0" presId="urn:microsoft.com/office/officeart/2005/8/layout/orgChart1"/>
    <dgm:cxn modelId="{C7795FC6-B367-4EFF-8345-D777DD2DC5D9}" type="presOf" srcId="{BD64357C-CD67-442E-928C-B8E41C480DC2}" destId="{D9B5CF36-AE15-42DC-BA2D-37587AA5E8D2}" srcOrd="0" destOrd="0" presId="urn:microsoft.com/office/officeart/2005/8/layout/orgChart1"/>
    <dgm:cxn modelId="{3EC8995A-6017-4EFC-9928-C560F9A36FF2}" srcId="{D82C9871-E0A1-43E8-8EDD-89AF42A23FF7}" destId="{2308F8B5-D7C0-438B-AACD-3679F0D0CEB0}" srcOrd="1" destOrd="0" parTransId="{63A4323C-9E38-4156-8F08-68237E91C664}" sibTransId="{38B1D688-9617-4774-8DB7-34BED9408BB6}"/>
    <dgm:cxn modelId="{902584E9-E491-47A3-AB1D-0EA339083662}" type="presOf" srcId="{630AD4EE-53E2-4C5C-A94F-41BEBDC78A1F}" destId="{EBA5FC5D-BE8C-415F-B369-FEA9168365AD}" srcOrd="0" destOrd="0" presId="urn:microsoft.com/office/officeart/2005/8/layout/orgChart1"/>
    <dgm:cxn modelId="{7BC59714-02BC-403C-B5E4-98094A044D56}" type="presOf" srcId="{0CFE1CCC-B4DE-4C11-949B-9F7B6FA10CBC}" destId="{73B50964-FC4D-42EA-9A44-18EA96F75C6B}" srcOrd="0" destOrd="0" presId="urn:microsoft.com/office/officeart/2005/8/layout/orgChart1"/>
    <dgm:cxn modelId="{FE0B85F5-F96E-4DB6-B042-DE0985E5DCD3}" srcId="{A3FF591B-9F56-4C71-9C1E-AEA1381EE3C5}" destId="{25DC8420-5BF1-4AF2-9250-207FD703EF50}" srcOrd="3" destOrd="0" parTransId="{07AB2A12-B34C-4611-8B1B-240D03C9E672}" sibTransId="{BCEF2B5E-DE09-440C-BA9D-B4C6F7945A1F}"/>
    <dgm:cxn modelId="{0001C0D8-FDCA-4426-804B-A9433E21D497}" srcId="{71BC7154-CE4C-4175-88AD-731AAB987A65}" destId="{D82C9871-E0A1-43E8-8EDD-89AF42A23FF7}" srcOrd="2" destOrd="0" parTransId="{759C0329-6D39-4AFD-A9DE-620E30F039BF}" sibTransId="{D565B3FE-23AE-491B-9A16-A4E7682D41BB}"/>
    <dgm:cxn modelId="{148AE3A2-E1DE-42B0-A377-8894A2BD147C}" type="presOf" srcId="{AEE9BC0E-881E-4AE2-B470-A8F76750C436}" destId="{26E07F99-2244-4177-AFFB-E0948FD2ED54}" srcOrd="0" destOrd="0" presId="urn:microsoft.com/office/officeart/2005/8/layout/orgChart1"/>
    <dgm:cxn modelId="{B614263A-C787-4ABB-9016-56EAB30339FE}" type="presOf" srcId="{4A4854D5-2D0A-4F28-B386-22E7DDCACC4A}" destId="{BD756C96-2180-4888-B689-305901857361}" srcOrd="1" destOrd="0" presId="urn:microsoft.com/office/officeart/2005/8/layout/orgChart1"/>
    <dgm:cxn modelId="{6717DCA3-BFAD-4B40-9295-31BD6C0190EC}" type="presOf" srcId="{00896D49-D0F3-4EB0-B5E8-9DBCF1B02E46}" destId="{723F8C74-0B44-49DF-B382-C77015182768}" srcOrd="1" destOrd="0" presId="urn:microsoft.com/office/officeart/2005/8/layout/orgChart1"/>
    <dgm:cxn modelId="{3EEFA00D-FB31-4234-9102-FCD435996429}" srcId="{A3FF591B-9F56-4C71-9C1E-AEA1381EE3C5}" destId="{696125A4-045B-4057-9EB7-65D8E3B8EB84}" srcOrd="1" destOrd="0" parTransId="{23D3C87A-4E4D-415E-AEEF-5FFC04E0F8B3}" sibTransId="{4213AF8B-97FA-4E94-9F7D-F4C85D50957D}"/>
    <dgm:cxn modelId="{BAC4474E-CD83-47F2-A23B-ABF56BA579E3}" type="presOf" srcId="{DB00CDED-274D-4042-A4AC-806C6CAD7952}" destId="{8A02825A-9345-45CE-BF0A-6631EFE98127}" srcOrd="0" destOrd="0" presId="urn:microsoft.com/office/officeart/2005/8/layout/orgChart1"/>
    <dgm:cxn modelId="{E5C66744-D38F-4B98-A0E3-BEB0D4207A8D}" type="presOf" srcId="{A3FF591B-9F56-4C71-9C1E-AEA1381EE3C5}" destId="{EBDFE7B0-52FE-43C3-9C26-DA8FD1719F2C}" srcOrd="0" destOrd="0" presId="urn:microsoft.com/office/officeart/2005/8/layout/orgChart1"/>
    <dgm:cxn modelId="{D50EC7F4-12ED-4523-A33B-2AD01EEE693C}" type="presOf" srcId="{F52C26F3-2F44-4711-BA9D-E2E0BA2461D4}" destId="{BCA6EDC6-5BED-4E3C-936E-E9F0E24A86F8}" srcOrd="1" destOrd="0" presId="urn:microsoft.com/office/officeart/2005/8/layout/orgChart1"/>
    <dgm:cxn modelId="{E0754835-8046-44C3-BFBE-A2466972A184}" type="presOf" srcId="{23D3C87A-4E4D-415E-AEEF-5FFC04E0F8B3}" destId="{8E5BE8B9-8CF4-4468-840C-E310D62894CC}" srcOrd="0" destOrd="0" presId="urn:microsoft.com/office/officeart/2005/8/layout/orgChart1"/>
    <dgm:cxn modelId="{2C17F43E-A0C0-4CBD-A95B-8D965B1D9A27}" type="presOf" srcId="{C9FBDF5B-D1BF-4B2A-9487-C9BF77679D15}" destId="{E3E0309D-5F6D-4381-BC02-04CBC292D702}" srcOrd="0" destOrd="0" presId="urn:microsoft.com/office/officeart/2005/8/layout/orgChart1"/>
    <dgm:cxn modelId="{91652130-3422-4B50-B15D-F4895946E046}" srcId="{71BC7154-CE4C-4175-88AD-731AAB987A65}" destId="{06F41C2F-C45F-4DB1-A359-B3C035EAB1A3}" srcOrd="3" destOrd="0" parTransId="{DB00CDED-274D-4042-A4AC-806C6CAD7952}" sibTransId="{F78E2330-5149-48FA-808D-6A499B0035E2}"/>
    <dgm:cxn modelId="{BA2F5878-1CCD-441F-811F-51413AB41A0C}" type="presOf" srcId="{C63FA55B-C94D-493C-88D5-811E9B20B245}" destId="{9B13BC22-511C-4E26-B34C-0343ABB50EFC}" srcOrd="0" destOrd="0" presId="urn:microsoft.com/office/officeart/2005/8/layout/orgChart1"/>
    <dgm:cxn modelId="{1BDA190B-BC9D-4098-84E7-CC71FCC0612A}" type="presOf" srcId="{8978B55C-4BDA-4D1A-90C5-7267C4A54FE2}" destId="{75E004D8-8ACB-43CF-BA5F-D323FF464A36}" srcOrd="0" destOrd="0" presId="urn:microsoft.com/office/officeart/2005/8/layout/orgChart1"/>
    <dgm:cxn modelId="{6A6A78CA-F060-4304-9A48-96A196564C27}" type="presOf" srcId="{9642E7BA-FE9B-44C8-877B-76F0049465ED}" destId="{902392C0-8599-40BE-83C8-F63FC76744B1}" srcOrd="0" destOrd="0" presId="urn:microsoft.com/office/officeart/2005/8/layout/orgChart1"/>
    <dgm:cxn modelId="{1B693925-F488-4EA7-9543-7F121D214DCE}" type="presOf" srcId="{06F41C2F-C45F-4DB1-A359-B3C035EAB1A3}" destId="{06AC31C1-E387-46C2-BDEE-853196D4B9E0}" srcOrd="0" destOrd="0" presId="urn:microsoft.com/office/officeart/2005/8/layout/orgChart1"/>
    <dgm:cxn modelId="{BEE60664-EC3A-4E2F-B7F4-44B95F90989D}" type="presOf" srcId="{2308F8B5-D7C0-438B-AACD-3679F0D0CEB0}" destId="{E3E6DAB1-9493-473D-BB38-472C77CD29A8}" srcOrd="1" destOrd="0" presId="urn:microsoft.com/office/officeart/2005/8/layout/orgChart1"/>
    <dgm:cxn modelId="{A7A22E18-8AB8-4DDB-9240-EB7AB0FC73F7}" srcId="{71BC7154-CE4C-4175-88AD-731AAB987A65}" destId="{4A4854D5-2D0A-4F28-B386-22E7DDCACC4A}" srcOrd="0" destOrd="0" parTransId="{630AD4EE-53E2-4C5C-A94F-41BEBDC78A1F}" sibTransId="{DEFD9A06-66CE-4C94-8978-E746E740B2BC}"/>
    <dgm:cxn modelId="{3B162664-3262-476D-B4C2-894C250624B8}" srcId="{71BC7154-CE4C-4175-88AD-731AAB987A65}" destId="{F8C33E42-14A9-4302-A5D9-318FD8A08E46}" srcOrd="1" destOrd="0" parTransId="{9642E7BA-FE9B-44C8-877B-76F0049465ED}" sibTransId="{CDF094B2-F146-4602-859E-DBCC40A5EC42}"/>
    <dgm:cxn modelId="{0E56E03A-8545-4F18-A94C-0859C9799F8C}" srcId="{A3FF591B-9F56-4C71-9C1E-AEA1381EE3C5}" destId="{9125A2B5-333C-4379-96E6-5540310B0E9D}" srcOrd="0" destOrd="0" parTransId="{A8B1FDC3-BF6F-4A03-BEFB-C9C7B1783E33}" sibTransId="{39AA5809-C804-4411-99E7-2F72A81BF103}"/>
    <dgm:cxn modelId="{90623DDE-28C2-4BEA-B0B2-CFA7E2F8FCFE}" type="presOf" srcId="{EB749BA4-8618-410C-8D81-23E217ABCBF1}" destId="{77023431-838B-46B7-989F-504F5675054D}" srcOrd="0" destOrd="0" presId="urn:microsoft.com/office/officeart/2005/8/layout/orgChart1"/>
    <dgm:cxn modelId="{E5BE5B48-A735-4773-BBD7-CDD5DCA3096B}" type="presOf" srcId="{4A4854D5-2D0A-4F28-B386-22E7DDCACC4A}" destId="{56714981-C301-471B-9C4B-AC8951D827AE}" srcOrd="0" destOrd="0" presId="urn:microsoft.com/office/officeart/2005/8/layout/orgChart1"/>
    <dgm:cxn modelId="{9A9BDE44-D051-45F4-BDCE-D101B5AC11B5}" type="presOf" srcId="{696125A4-045B-4057-9EB7-65D8E3B8EB84}" destId="{084D8BF8-B9EA-4FCB-BAAF-382ACD3F4751}" srcOrd="0" destOrd="0" presId="urn:microsoft.com/office/officeart/2005/8/layout/orgChart1"/>
    <dgm:cxn modelId="{ABAE94C4-CCAE-4284-B8D4-E99B29682E51}" type="presOf" srcId="{FBE6DFC5-1864-42DC-AE40-85E91AD54B62}" destId="{9BE1D681-123D-4D67-AF60-6544797F98C9}" srcOrd="0" destOrd="0" presId="urn:microsoft.com/office/officeart/2005/8/layout/orgChart1"/>
    <dgm:cxn modelId="{F4486852-BC9E-4B1C-B4EC-9FAA958485D9}" type="presOf" srcId="{46B1D5E1-ED26-4BA5-B501-078A23B823BB}" destId="{FFD20534-C4BF-4724-AB0C-B9CB8025CAE6}" srcOrd="0" destOrd="0" presId="urn:microsoft.com/office/officeart/2005/8/layout/orgChart1"/>
    <dgm:cxn modelId="{0CBE7D60-5ED5-4225-B25D-59BCA8D8E062}" type="presOf" srcId="{06F41C2F-C45F-4DB1-A359-B3C035EAB1A3}" destId="{6680EE8B-F92E-4A35-8227-E878D07A63F3}" srcOrd="1" destOrd="0" presId="urn:microsoft.com/office/officeart/2005/8/layout/orgChart1"/>
    <dgm:cxn modelId="{477A38A1-787C-49C5-BBF4-B2F756705C64}" srcId="{A3FF591B-9F56-4C71-9C1E-AEA1381EE3C5}" destId="{AEE9BC0E-881E-4AE2-B470-A8F76750C436}" srcOrd="2" destOrd="0" parTransId="{854187EC-9E93-4F69-8FCA-350C75B81428}" sibTransId="{8C805BB8-7B14-4DA0-B08C-10B109EE97DB}"/>
    <dgm:cxn modelId="{2B1D0BB8-DF0B-4F36-9515-E1C7965D71B0}" type="presOf" srcId="{76BCDE6B-EB2E-4131-A80E-E36568E1CD9A}" destId="{D9FFEA86-6C56-4F1C-A633-E39FA0DEB2B6}" srcOrd="0" destOrd="0" presId="urn:microsoft.com/office/officeart/2005/8/layout/orgChart1"/>
    <dgm:cxn modelId="{02F19019-0EF8-4F94-87C0-BACB1C20C6F7}" type="presOf" srcId="{71BC7154-CE4C-4175-88AD-731AAB987A65}" destId="{FEBF68FB-931D-4192-94D6-DC5F693D78D5}" srcOrd="1" destOrd="0" presId="urn:microsoft.com/office/officeart/2005/8/layout/orgChart1"/>
    <dgm:cxn modelId="{3BF72E8E-F847-49D4-ACF5-23F50339A8A1}" type="presOf" srcId="{F52C26F3-2F44-4711-BA9D-E2E0BA2461D4}" destId="{FD8C4C66-2C03-46D8-9484-7563487DC777}" srcOrd="0" destOrd="0" presId="urn:microsoft.com/office/officeart/2005/8/layout/orgChart1"/>
    <dgm:cxn modelId="{889E6EEC-0737-4719-8E75-FD3F3F638C34}" srcId="{D82C9871-E0A1-43E8-8EDD-89AF42A23FF7}" destId="{40042B0A-E818-4681-9F26-C0E575247250}" srcOrd="0" destOrd="0" parTransId="{0CFE1CCC-B4DE-4C11-949B-9F7B6FA10CBC}" sibTransId="{4AFA44D8-3551-435F-A73C-4B716EE2B0DA}"/>
    <dgm:cxn modelId="{DE332D16-8B02-40F6-98AE-38C272ED36FA}" type="presOf" srcId="{07AB2A12-B34C-4611-8B1B-240D03C9E672}" destId="{38319A62-6A01-4E31-A6EF-D01161B52183}" srcOrd="0" destOrd="0" presId="urn:microsoft.com/office/officeart/2005/8/layout/orgChart1"/>
    <dgm:cxn modelId="{8BF4DE18-00E4-4163-980C-C7E6B0F133EE}" type="presOf" srcId="{A3FF591B-9F56-4C71-9C1E-AEA1381EE3C5}" destId="{39246A06-3E7C-4238-BC37-EB9C7D50ADAB}" srcOrd="1" destOrd="0" presId="urn:microsoft.com/office/officeart/2005/8/layout/orgChart1"/>
    <dgm:cxn modelId="{83115CF9-99AD-4724-AB73-9850B576C0F9}" type="presOf" srcId="{00896D49-D0F3-4EB0-B5E8-9DBCF1B02E46}" destId="{AF099E6D-2241-4CC8-9555-94F60D0E27C8}" srcOrd="0" destOrd="0" presId="urn:microsoft.com/office/officeart/2005/8/layout/orgChart1"/>
    <dgm:cxn modelId="{2DBCA398-867F-418C-848D-98488B0EE66C}" type="presOf" srcId="{854187EC-9E93-4F69-8FCA-350C75B81428}" destId="{E7F9ACB3-9CC1-45DB-9BA4-E9C8116CDFCF}" srcOrd="0" destOrd="0" presId="urn:microsoft.com/office/officeart/2005/8/layout/orgChart1"/>
    <dgm:cxn modelId="{6E42D603-0D26-4805-8C49-4CAD753C18FE}" type="presOf" srcId="{759C0329-6D39-4AFD-A9DE-620E30F039BF}" destId="{8823C7B3-56D3-4EA2-9D19-3522EBA50B36}" srcOrd="0" destOrd="0" presId="urn:microsoft.com/office/officeart/2005/8/layout/orgChart1"/>
    <dgm:cxn modelId="{61454F4D-5DA3-46E7-A1B4-CB96430E05B4}" srcId="{71BC7154-CE4C-4175-88AD-731AAB987A65}" destId="{F52C26F3-2F44-4711-BA9D-E2E0BA2461D4}" srcOrd="5" destOrd="0" parTransId="{FBE6DFC5-1864-42DC-AE40-85E91AD54B62}" sibTransId="{38F79044-7D18-4739-A316-85F7C72A0519}"/>
    <dgm:cxn modelId="{589CD26B-CD81-4B4E-96A1-E6E0FAD0F993}" type="presOf" srcId="{9125A2B5-333C-4379-96E6-5540310B0E9D}" destId="{B0F4EB35-A6DD-464E-911A-6B82C22F9D19}" srcOrd="1" destOrd="0" presId="urn:microsoft.com/office/officeart/2005/8/layout/orgChart1"/>
    <dgm:cxn modelId="{5C5A6387-6451-409E-8890-D61659770E0B}" srcId="{EB749BA4-8618-410C-8D81-23E217ABCBF1}" destId="{71BC7154-CE4C-4175-88AD-731AAB987A65}" srcOrd="0" destOrd="0" parTransId="{BFD45B74-5653-40E1-BFFB-310BAB8D829E}" sibTransId="{2464D873-7055-414C-93F3-BEE25E89F62F}"/>
    <dgm:cxn modelId="{C8ECB967-8EA7-4A8F-AEDF-62786BE5DB1D}" type="presOf" srcId="{696125A4-045B-4057-9EB7-65D8E3B8EB84}" destId="{C3B3BD69-98EB-4AF3-B04D-C4E6635BFB3A}" srcOrd="1" destOrd="0" presId="urn:microsoft.com/office/officeart/2005/8/layout/orgChart1"/>
    <dgm:cxn modelId="{35334C66-CA59-4B74-BE8B-ECAB4DDC8E5D}" type="presOf" srcId="{F8C33E42-14A9-4302-A5D9-318FD8A08E46}" destId="{D3296E0B-9FAF-4A94-9EF6-A281D3EC0A5B}" srcOrd="1" destOrd="0" presId="urn:microsoft.com/office/officeart/2005/8/layout/orgChart1"/>
    <dgm:cxn modelId="{FC4036CC-E41F-48EA-AA17-53FC356019ED}" type="presOf" srcId="{A8B1FDC3-BF6F-4A03-BEFB-C9C7B1783E33}" destId="{0D6ABBB8-10A0-4488-9FA3-2C6B9ECC9F1E}" srcOrd="0" destOrd="0" presId="urn:microsoft.com/office/officeart/2005/8/layout/orgChart1"/>
    <dgm:cxn modelId="{9BCF54D3-5893-487E-82BF-A846163BF9CF}" type="presOf" srcId="{C63FA55B-C94D-493C-88D5-811E9B20B245}" destId="{3FF20542-2D5A-4727-8961-9798FC75DE2E}" srcOrd="1" destOrd="0" presId="urn:microsoft.com/office/officeart/2005/8/layout/orgChart1"/>
    <dgm:cxn modelId="{6E62250E-335E-4AB7-A094-224681E8EF41}" srcId="{06F41C2F-C45F-4DB1-A359-B3C035EAB1A3}" destId="{00896D49-D0F3-4EB0-B5E8-9DBCF1B02E46}" srcOrd="1" destOrd="0" parTransId="{C9FBDF5B-D1BF-4B2A-9487-C9BF77679D15}" sibTransId="{F1370F60-146F-4C07-87C7-620B670B5E53}"/>
    <dgm:cxn modelId="{2945A53C-AFAE-4AE7-A515-C3B2D22585F2}" type="presOf" srcId="{F8C33E42-14A9-4302-A5D9-318FD8A08E46}" destId="{ED52FBE3-6849-423E-9CBD-D84E79792758}" srcOrd="0" destOrd="0" presId="urn:microsoft.com/office/officeart/2005/8/layout/orgChart1"/>
    <dgm:cxn modelId="{587177E8-BCF2-4F3A-B592-082C49F8E2E7}" type="presOf" srcId="{2308F8B5-D7C0-438B-AACD-3679F0D0CEB0}" destId="{964DF8C5-E915-4B1D-AB41-2914E3FD163C}" srcOrd="0" destOrd="0" presId="urn:microsoft.com/office/officeart/2005/8/layout/orgChart1"/>
    <dgm:cxn modelId="{E4A86158-1C54-4BB0-9470-394E3C4B669B}" type="presOf" srcId="{40042B0A-E818-4681-9F26-C0E575247250}" destId="{6D506CD4-3F75-4EE3-BF8C-198A5A2AA50E}" srcOrd="0" destOrd="0" presId="urn:microsoft.com/office/officeart/2005/8/layout/orgChart1"/>
    <dgm:cxn modelId="{B5343C74-4532-48D1-8895-3D98F202AB9B}" type="presOf" srcId="{BD64357C-CD67-442E-928C-B8E41C480DC2}" destId="{AE2A02A2-627F-4AFE-8B58-712FC2C7B829}" srcOrd="1" destOrd="0" presId="urn:microsoft.com/office/officeart/2005/8/layout/orgChart1"/>
    <dgm:cxn modelId="{BACB91B0-3D7B-4FB7-AA22-F653B19097F6}" srcId="{06F41C2F-C45F-4DB1-A359-B3C035EAB1A3}" destId="{BD64357C-CD67-442E-928C-B8E41C480DC2}" srcOrd="2" destOrd="0" parTransId="{76BCDE6B-EB2E-4131-A80E-E36568E1CD9A}" sibTransId="{FD736A42-CBD6-4465-A361-0238B901096E}"/>
    <dgm:cxn modelId="{704983E3-5D3B-43DB-A6A9-3CFC9479F11A}" type="presOf" srcId="{D82C9871-E0A1-43E8-8EDD-89AF42A23FF7}" destId="{F2709363-5839-4116-B7A0-E956DAA46C8A}" srcOrd="0" destOrd="0" presId="urn:microsoft.com/office/officeart/2005/8/layout/orgChart1"/>
    <dgm:cxn modelId="{F4BCC3BB-23FB-4FB8-A0D0-5653545A896A}" type="presOf" srcId="{25DC8420-5BF1-4AF2-9250-207FD703EF50}" destId="{31DD018A-43C5-432D-B5EA-7784621790BB}" srcOrd="1" destOrd="0" presId="urn:microsoft.com/office/officeart/2005/8/layout/orgChart1"/>
    <dgm:cxn modelId="{91A8ACD9-D03E-4EB0-9A1F-AE6F17B4F189}" type="presParOf" srcId="{77023431-838B-46B7-989F-504F5675054D}" destId="{9C318CAB-9922-4126-8B9D-BA0A4104FD82}" srcOrd="0" destOrd="0" presId="urn:microsoft.com/office/officeart/2005/8/layout/orgChart1"/>
    <dgm:cxn modelId="{0B2B8837-F1BC-4388-B356-1573121C107A}" type="presParOf" srcId="{9C318CAB-9922-4126-8B9D-BA0A4104FD82}" destId="{380D1C6B-9BCA-436E-984A-669F328CBB35}" srcOrd="0" destOrd="0" presId="urn:microsoft.com/office/officeart/2005/8/layout/orgChart1"/>
    <dgm:cxn modelId="{C8AC7412-C411-4FAE-B50E-6B98ECEDB73E}" type="presParOf" srcId="{380D1C6B-9BCA-436E-984A-669F328CBB35}" destId="{653573A4-3494-4947-B5AB-AD25E155DE4B}" srcOrd="0" destOrd="0" presId="urn:microsoft.com/office/officeart/2005/8/layout/orgChart1"/>
    <dgm:cxn modelId="{27A08741-28EF-4887-9018-D798B4BC07B2}" type="presParOf" srcId="{380D1C6B-9BCA-436E-984A-669F328CBB35}" destId="{FEBF68FB-931D-4192-94D6-DC5F693D78D5}" srcOrd="1" destOrd="0" presId="urn:microsoft.com/office/officeart/2005/8/layout/orgChart1"/>
    <dgm:cxn modelId="{CABFBA01-F2F0-4E0E-9BBA-4E9D09E2BC19}" type="presParOf" srcId="{9C318CAB-9922-4126-8B9D-BA0A4104FD82}" destId="{D32BE9F6-141F-41B7-AC7D-82AC5C218BC5}" srcOrd="1" destOrd="0" presId="urn:microsoft.com/office/officeart/2005/8/layout/orgChart1"/>
    <dgm:cxn modelId="{47AADA25-E409-4A86-BDC1-1E62E7B3C538}" type="presParOf" srcId="{D32BE9F6-141F-41B7-AC7D-82AC5C218BC5}" destId="{8823C7B3-56D3-4EA2-9D19-3522EBA50B36}" srcOrd="0" destOrd="0" presId="urn:microsoft.com/office/officeart/2005/8/layout/orgChart1"/>
    <dgm:cxn modelId="{837B4C8C-C7D6-4848-9734-DC291BC620FC}" type="presParOf" srcId="{D32BE9F6-141F-41B7-AC7D-82AC5C218BC5}" destId="{6FADD1A3-0CF6-4B97-AE8C-6AD44766A5AC}" srcOrd="1" destOrd="0" presId="urn:microsoft.com/office/officeart/2005/8/layout/orgChart1"/>
    <dgm:cxn modelId="{735FBF6F-E5E8-4106-A68D-4A5A9EC3AEDA}" type="presParOf" srcId="{6FADD1A3-0CF6-4B97-AE8C-6AD44766A5AC}" destId="{F1DF1340-0929-4D3B-ADC8-2C3DB9500488}" srcOrd="0" destOrd="0" presId="urn:microsoft.com/office/officeart/2005/8/layout/orgChart1"/>
    <dgm:cxn modelId="{5C9CDE13-61B9-451B-9548-BB4ACE06A70F}" type="presParOf" srcId="{F1DF1340-0929-4D3B-ADC8-2C3DB9500488}" destId="{F2709363-5839-4116-B7A0-E956DAA46C8A}" srcOrd="0" destOrd="0" presId="urn:microsoft.com/office/officeart/2005/8/layout/orgChart1"/>
    <dgm:cxn modelId="{E72AB53A-BFAB-4B79-BFC1-4077C4552408}" type="presParOf" srcId="{F1DF1340-0929-4D3B-ADC8-2C3DB9500488}" destId="{30481CF5-06EA-4800-968F-144F2B735BE4}" srcOrd="1" destOrd="0" presId="urn:microsoft.com/office/officeart/2005/8/layout/orgChart1"/>
    <dgm:cxn modelId="{CE6FA939-14C3-45C2-B154-0C8150BBE66B}" type="presParOf" srcId="{6FADD1A3-0CF6-4B97-AE8C-6AD44766A5AC}" destId="{F914F0B3-7F7F-45EC-8A2A-18530CBB48B1}" srcOrd="1" destOrd="0" presId="urn:microsoft.com/office/officeart/2005/8/layout/orgChart1"/>
    <dgm:cxn modelId="{B5738B50-16E9-4BB9-9473-8EC7E7A8C45F}" type="presParOf" srcId="{F914F0B3-7F7F-45EC-8A2A-18530CBB48B1}" destId="{73B50964-FC4D-42EA-9A44-18EA96F75C6B}" srcOrd="0" destOrd="0" presId="urn:microsoft.com/office/officeart/2005/8/layout/orgChart1"/>
    <dgm:cxn modelId="{92CAFA5D-EA4D-4407-921C-297082E723DC}" type="presParOf" srcId="{F914F0B3-7F7F-45EC-8A2A-18530CBB48B1}" destId="{933126E3-FC60-4355-8A30-6C25BCE11253}" srcOrd="1" destOrd="0" presId="urn:microsoft.com/office/officeart/2005/8/layout/orgChart1"/>
    <dgm:cxn modelId="{06563D33-4C50-4367-84E1-F26C6979F089}" type="presParOf" srcId="{933126E3-FC60-4355-8A30-6C25BCE11253}" destId="{435A5B1B-D3BB-4A49-9A3C-4A73266F066E}" srcOrd="0" destOrd="0" presId="urn:microsoft.com/office/officeart/2005/8/layout/orgChart1"/>
    <dgm:cxn modelId="{2304D651-D0D8-48FC-B8AF-9A48FE9B4C4A}" type="presParOf" srcId="{435A5B1B-D3BB-4A49-9A3C-4A73266F066E}" destId="{6D506CD4-3F75-4EE3-BF8C-198A5A2AA50E}" srcOrd="0" destOrd="0" presId="urn:microsoft.com/office/officeart/2005/8/layout/orgChart1"/>
    <dgm:cxn modelId="{B648617D-9201-415D-B335-066417857310}" type="presParOf" srcId="{435A5B1B-D3BB-4A49-9A3C-4A73266F066E}" destId="{1AF27AD4-2077-43A9-98DA-AA1985ACA378}" srcOrd="1" destOrd="0" presId="urn:microsoft.com/office/officeart/2005/8/layout/orgChart1"/>
    <dgm:cxn modelId="{3C983CF9-8254-46A0-A894-954B00F5355C}" type="presParOf" srcId="{933126E3-FC60-4355-8A30-6C25BCE11253}" destId="{B0AD5455-FAC4-4DEA-A031-9F095279FBFF}" srcOrd="1" destOrd="0" presId="urn:microsoft.com/office/officeart/2005/8/layout/orgChart1"/>
    <dgm:cxn modelId="{9A2F691E-F72A-4958-BDF8-09D4DFCB4B42}" type="presParOf" srcId="{933126E3-FC60-4355-8A30-6C25BCE11253}" destId="{90EE58E5-EE42-47DB-9106-550B161CDFAD}" srcOrd="2" destOrd="0" presId="urn:microsoft.com/office/officeart/2005/8/layout/orgChart1"/>
    <dgm:cxn modelId="{BFA3F6B2-26BA-4054-A52E-1D4D333FCB4A}" type="presParOf" srcId="{F914F0B3-7F7F-45EC-8A2A-18530CBB48B1}" destId="{D4BD0A9D-BA8D-4F87-AFCA-467ECDB6D248}" srcOrd="2" destOrd="0" presId="urn:microsoft.com/office/officeart/2005/8/layout/orgChart1"/>
    <dgm:cxn modelId="{1178D7DB-CEC3-4473-95DD-0B8D4E6582B0}" type="presParOf" srcId="{F914F0B3-7F7F-45EC-8A2A-18530CBB48B1}" destId="{1E847457-3C6B-4C5B-9002-B431ABE42A1A}" srcOrd="3" destOrd="0" presId="urn:microsoft.com/office/officeart/2005/8/layout/orgChart1"/>
    <dgm:cxn modelId="{54E94A6C-CFA8-4EA9-9D9F-2B5D832BA358}" type="presParOf" srcId="{1E847457-3C6B-4C5B-9002-B431ABE42A1A}" destId="{26B999FB-1077-4AFD-B51D-6C6A0201A5C7}" srcOrd="0" destOrd="0" presId="urn:microsoft.com/office/officeart/2005/8/layout/orgChart1"/>
    <dgm:cxn modelId="{2993E6E2-E55D-4222-90FD-BC2653B8B993}" type="presParOf" srcId="{26B999FB-1077-4AFD-B51D-6C6A0201A5C7}" destId="{964DF8C5-E915-4B1D-AB41-2914E3FD163C}" srcOrd="0" destOrd="0" presId="urn:microsoft.com/office/officeart/2005/8/layout/orgChart1"/>
    <dgm:cxn modelId="{E4CA446D-BC24-443D-93BF-9F368D90138F}" type="presParOf" srcId="{26B999FB-1077-4AFD-B51D-6C6A0201A5C7}" destId="{E3E6DAB1-9493-473D-BB38-472C77CD29A8}" srcOrd="1" destOrd="0" presId="urn:microsoft.com/office/officeart/2005/8/layout/orgChart1"/>
    <dgm:cxn modelId="{C441833B-64E2-47FF-B45C-718E8A9AF422}" type="presParOf" srcId="{1E847457-3C6B-4C5B-9002-B431ABE42A1A}" destId="{27648E17-2CE2-4387-B4CD-F9D84EE3E5AA}" srcOrd="1" destOrd="0" presId="urn:microsoft.com/office/officeart/2005/8/layout/orgChart1"/>
    <dgm:cxn modelId="{B617E20A-FCB0-46D7-958E-429C4B4BC05A}" type="presParOf" srcId="{1E847457-3C6B-4C5B-9002-B431ABE42A1A}" destId="{70487EDF-E7DF-4667-8A73-64F47CE5BF08}" srcOrd="2" destOrd="0" presId="urn:microsoft.com/office/officeart/2005/8/layout/orgChart1"/>
    <dgm:cxn modelId="{49210EA5-184E-4360-804F-A79E2A4C93D5}" type="presParOf" srcId="{6FADD1A3-0CF6-4B97-AE8C-6AD44766A5AC}" destId="{BBB4F9C0-DF7E-4F70-8C84-608032C5A842}" srcOrd="2" destOrd="0" presId="urn:microsoft.com/office/officeart/2005/8/layout/orgChart1"/>
    <dgm:cxn modelId="{70D560AF-A4BC-49F7-8292-4A7E5DCF2CBD}" type="presParOf" srcId="{D32BE9F6-141F-41B7-AC7D-82AC5C218BC5}" destId="{8A02825A-9345-45CE-BF0A-6631EFE98127}" srcOrd="2" destOrd="0" presId="urn:microsoft.com/office/officeart/2005/8/layout/orgChart1"/>
    <dgm:cxn modelId="{70D1E30C-DDB7-4B1C-B0EE-8CC9D3A34808}" type="presParOf" srcId="{D32BE9F6-141F-41B7-AC7D-82AC5C218BC5}" destId="{93261AB0-FC78-497C-AEC0-4828CD2F5D7E}" srcOrd="3" destOrd="0" presId="urn:microsoft.com/office/officeart/2005/8/layout/orgChart1"/>
    <dgm:cxn modelId="{34669F97-9795-4DE9-955E-AA36BF3D6447}" type="presParOf" srcId="{93261AB0-FC78-497C-AEC0-4828CD2F5D7E}" destId="{B11D34EC-53D0-4A0F-8B18-83FCE04E32CF}" srcOrd="0" destOrd="0" presId="urn:microsoft.com/office/officeart/2005/8/layout/orgChart1"/>
    <dgm:cxn modelId="{3D2703BD-9100-4193-9122-A00087446716}" type="presParOf" srcId="{B11D34EC-53D0-4A0F-8B18-83FCE04E32CF}" destId="{06AC31C1-E387-46C2-BDEE-853196D4B9E0}" srcOrd="0" destOrd="0" presId="urn:microsoft.com/office/officeart/2005/8/layout/orgChart1"/>
    <dgm:cxn modelId="{08ED875A-F994-4BCF-9BC0-C107E950F700}" type="presParOf" srcId="{B11D34EC-53D0-4A0F-8B18-83FCE04E32CF}" destId="{6680EE8B-F92E-4A35-8227-E878D07A63F3}" srcOrd="1" destOrd="0" presId="urn:microsoft.com/office/officeart/2005/8/layout/orgChart1"/>
    <dgm:cxn modelId="{59D27D2A-D283-4119-91FC-527624A9D443}" type="presParOf" srcId="{93261AB0-FC78-497C-AEC0-4828CD2F5D7E}" destId="{A78485C3-48A0-4056-B68D-7ABCD020D041}" srcOrd="1" destOrd="0" presId="urn:microsoft.com/office/officeart/2005/8/layout/orgChart1"/>
    <dgm:cxn modelId="{547A3A58-049D-456B-8EBF-88F0534AE9E1}" type="presParOf" srcId="{A78485C3-48A0-4056-B68D-7ABCD020D041}" destId="{FFD20534-C4BF-4724-AB0C-B9CB8025CAE6}" srcOrd="0" destOrd="0" presId="urn:microsoft.com/office/officeart/2005/8/layout/orgChart1"/>
    <dgm:cxn modelId="{41E1E774-5C1E-4B7A-A58A-D9446180AC49}" type="presParOf" srcId="{A78485C3-48A0-4056-B68D-7ABCD020D041}" destId="{5B87E1BA-8BD8-4CC1-BE91-4BB48749F833}" srcOrd="1" destOrd="0" presId="urn:microsoft.com/office/officeart/2005/8/layout/orgChart1"/>
    <dgm:cxn modelId="{0DD7BD6F-0BBF-47C1-93FB-30D0A5DB8CF1}" type="presParOf" srcId="{5B87E1BA-8BD8-4CC1-BE91-4BB48749F833}" destId="{846ED96C-50BF-4C6F-953E-F4F644EBE4AA}" srcOrd="0" destOrd="0" presId="urn:microsoft.com/office/officeart/2005/8/layout/orgChart1"/>
    <dgm:cxn modelId="{F0F35A88-A3CF-43E3-BB3B-FFA4B31E56BA}" type="presParOf" srcId="{846ED96C-50BF-4C6F-953E-F4F644EBE4AA}" destId="{9B13BC22-511C-4E26-B34C-0343ABB50EFC}" srcOrd="0" destOrd="0" presId="urn:microsoft.com/office/officeart/2005/8/layout/orgChart1"/>
    <dgm:cxn modelId="{A5100F4F-BB03-4BE7-BA4C-3C637559451F}" type="presParOf" srcId="{846ED96C-50BF-4C6F-953E-F4F644EBE4AA}" destId="{3FF20542-2D5A-4727-8961-9798FC75DE2E}" srcOrd="1" destOrd="0" presId="urn:microsoft.com/office/officeart/2005/8/layout/orgChart1"/>
    <dgm:cxn modelId="{5DC90484-ED7F-4AD5-AF6A-2D48241FFA52}" type="presParOf" srcId="{5B87E1BA-8BD8-4CC1-BE91-4BB48749F833}" destId="{241F4E02-99F5-45C5-9B6C-30F7F269D2BE}" srcOrd="1" destOrd="0" presId="urn:microsoft.com/office/officeart/2005/8/layout/orgChart1"/>
    <dgm:cxn modelId="{B5C2B3C5-829A-4B99-8C1F-F4C071BB0F20}" type="presParOf" srcId="{5B87E1BA-8BD8-4CC1-BE91-4BB48749F833}" destId="{55CC99E8-8229-4D5A-AB75-1B55AA670DF4}" srcOrd="2" destOrd="0" presId="urn:microsoft.com/office/officeart/2005/8/layout/orgChart1"/>
    <dgm:cxn modelId="{279C430E-DE75-4900-8320-56EDF9EDEAA9}" type="presParOf" srcId="{A78485C3-48A0-4056-B68D-7ABCD020D041}" destId="{E3E0309D-5F6D-4381-BC02-04CBC292D702}" srcOrd="2" destOrd="0" presId="urn:microsoft.com/office/officeart/2005/8/layout/orgChart1"/>
    <dgm:cxn modelId="{3E3A85E6-2F4F-4663-8160-B6D9DBF41A78}" type="presParOf" srcId="{A78485C3-48A0-4056-B68D-7ABCD020D041}" destId="{FE1EAAF4-4720-42FD-9D3C-5576855DD1C8}" srcOrd="3" destOrd="0" presId="urn:microsoft.com/office/officeart/2005/8/layout/orgChart1"/>
    <dgm:cxn modelId="{32AB52B5-1D41-4B8A-85D0-9FEECF38CD82}" type="presParOf" srcId="{FE1EAAF4-4720-42FD-9D3C-5576855DD1C8}" destId="{32DA67E0-44DF-4D10-AB38-5190AC7691C4}" srcOrd="0" destOrd="0" presId="urn:microsoft.com/office/officeart/2005/8/layout/orgChart1"/>
    <dgm:cxn modelId="{3293AF1B-21F9-41EF-9EAD-E925CC897BD2}" type="presParOf" srcId="{32DA67E0-44DF-4D10-AB38-5190AC7691C4}" destId="{AF099E6D-2241-4CC8-9555-94F60D0E27C8}" srcOrd="0" destOrd="0" presId="urn:microsoft.com/office/officeart/2005/8/layout/orgChart1"/>
    <dgm:cxn modelId="{3242164D-159C-47A3-A69B-7AB1C9922B1F}" type="presParOf" srcId="{32DA67E0-44DF-4D10-AB38-5190AC7691C4}" destId="{723F8C74-0B44-49DF-B382-C77015182768}" srcOrd="1" destOrd="0" presId="urn:microsoft.com/office/officeart/2005/8/layout/orgChart1"/>
    <dgm:cxn modelId="{29734397-A01F-4595-8D19-A4FCCF3919C5}" type="presParOf" srcId="{FE1EAAF4-4720-42FD-9D3C-5576855DD1C8}" destId="{0FD9A0EE-0492-4E43-A7DA-777ED6C192DF}" srcOrd="1" destOrd="0" presId="urn:microsoft.com/office/officeart/2005/8/layout/orgChart1"/>
    <dgm:cxn modelId="{72DDF83C-7A79-4099-A6A6-CF9AAD832282}" type="presParOf" srcId="{FE1EAAF4-4720-42FD-9D3C-5576855DD1C8}" destId="{73A2C641-5805-4EC9-BEBA-9885186750C9}" srcOrd="2" destOrd="0" presId="urn:microsoft.com/office/officeart/2005/8/layout/orgChart1"/>
    <dgm:cxn modelId="{4D15C01F-F184-4E34-860D-76E3C4A048F4}" type="presParOf" srcId="{A78485C3-48A0-4056-B68D-7ABCD020D041}" destId="{D9FFEA86-6C56-4F1C-A633-E39FA0DEB2B6}" srcOrd="4" destOrd="0" presId="urn:microsoft.com/office/officeart/2005/8/layout/orgChart1"/>
    <dgm:cxn modelId="{EC360D4F-BA76-4DD6-81B8-FF3D28EF5D16}" type="presParOf" srcId="{A78485C3-48A0-4056-B68D-7ABCD020D041}" destId="{181B8D7F-FA20-4537-9473-DF73DB811DF7}" srcOrd="5" destOrd="0" presId="urn:microsoft.com/office/officeart/2005/8/layout/orgChart1"/>
    <dgm:cxn modelId="{2E192519-2F8F-4EA6-ACFA-021C52E181D7}" type="presParOf" srcId="{181B8D7F-FA20-4537-9473-DF73DB811DF7}" destId="{BB6EDC86-C430-4B1D-999E-F6D37D463D7C}" srcOrd="0" destOrd="0" presId="urn:microsoft.com/office/officeart/2005/8/layout/orgChart1"/>
    <dgm:cxn modelId="{CAA53DFB-9A40-453D-B3E8-33985CD81502}" type="presParOf" srcId="{BB6EDC86-C430-4B1D-999E-F6D37D463D7C}" destId="{D9B5CF36-AE15-42DC-BA2D-37587AA5E8D2}" srcOrd="0" destOrd="0" presId="urn:microsoft.com/office/officeart/2005/8/layout/orgChart1"/>
    <dgm:cxn modelId="{D8198CC0-4158-4A1E-B362-EF14EE10967F}" type="presParOf" srcId="{BB6EDC86-C430-4B1D-999E-F6D37D463D7C}" destId="{AE2A02A2-627F-4AFE-8B58-712FC2C7B829}" srcOrd="1" destOrd="0" presId="urn:microsoft.com/office/officeart/2005/8/layout/orgChart1"/>
    <dgm:cxn modelId="{0EE0BA7B-2C24-4B2F-8244-ED74937DACBF}" type="presParOf" srcId="{181B8D7F-FA20-4537-9473-DF73DB811DF7}" destId="{B9CDA751-36E7-4A27-B3B6-B9BF70B1AD3F}" srcOrd="1" destOrd="0" presId="urn:microsoft.com/office/officeart/2005/8/layout/orgChart1"/>
    <dgm:cxn modelId="{BA55EF3E-2C77-425A-A8DB-492CA401FC96}" type="presParOf" srcId="{181B8D7F-FA20-4537-9473-DF73DB811DF7}" destId="{40E92DA4-21CD-46C2-9C37-4F58EB82F44C}" srcOrd="2" destOrd="0" presId="urn:microsoft.com/office/officeart/2005/8/layout/orgChart1"/>
    <dgm:cxn modelId="{F73AF939-0378-4563-B319-4AC752A6BD0A}" type="presParOf" srcId="{93261AB0-FC78-497C-AEC0-4828CD2F5D7E}" destId="{5421EF41-6906-4082-82F5-70843EA28F7B}" srcOrd="2" destOrd="0" presId="urn:microsoft.com/office/officeart/2005/8/layout/orgChart1"/>
    <dgm:cxn modelId="{1E1DA3AF-9A20-4B98-9C99-C2D393A9C2D8}" type="presParOf" srcId="{D32BE9F6-141F-41B7-AC7D-82AC5C218BC5}" destId="{75E004D8-8ACB-43CF-BA5F-D323FF464A36}" srcOrd="4" destOrd="0" presId="urn:microsoft.com/office/officeart/2005/8/layout/orgChart1"/>
    <dgm:cxn modelId="{C4D3CCD0-85E5-4BA5-BE36-6E7E4B943FAF}" type="presParOf" srcId="{D32BE9F6-141F-41B7-AC7D-82AC5C218BC5}" destId="{2BA0C6A2-12DE-437C-BA57-33FA64B6292F}" srcOrd="5" destOrd="0" presId="urn:microsoft.com/office/officeart/2005/8/layout/orgChart1"/>
    <dgm:cxn modelId="{D680FAE5-C2BE-4004-A544-37C129F8C740}" type="presParOf" srcId="{2BA0C6A2-12DE-437C-BA57-33FA64B6292F}" destId="{A90E1CF1-B82E-4998-96E4-5979FCB940C5}" srcOrd="0" destOrd="0" presId="urn:microsoft.com/office/officeart/2005/8/layout/orgChart1"/>
    <dgm:cxn modelId="{AE4A8671-1291-4626-8067-A94AA376544C}" type="presParOf" srcId="{A90E1CF1-B82E-4998-96E4-5979FCB940C5}" destId="{EBDFE7B0-52FE-43C3-9C26-DA8FD1719F2C}" srcOrd="0" destOrd="0" presId="urn:microsoft.com/office/officeart/2005/8/layout/orgChart1"/>
    <dgm:cxn modelId="{AF3F265D-9D6D-4123-ACA2-D34EB23D064C}" type="presParOf" srcId="{A90E1CF1-B82E-4998-96E4-5979FCB940C5}" destId="{39246A06-3E7C-4238-BC37-EB9C7D50ADAB}" srcOrd="1" destOrd="0" presId="urn:microsoft.com/office/officeart/2005/8/layout/orgChart1"/>
    <dgm:cxn modelId="{66099F50-0C34-4B85-83AC-E2E65F48D09F}" type="presParOf" srcId="{2BA0C6A2-12DE-437C-BA57-33FA64B6292F}" destId="{4673935E-40D9-406B-B093-70B918654163}" srcOrd="1" destOrd="0" presId="urn:microsoft.com/office/officeart/2005/8/layout/orgChart1"/>
    <dgm:cxn modelId="{22244D07-C04E-4DCB-B98C-BA4FDE7F188D}" type="presParOf" srcId="{4673935E-40D9-406B-B093-70B918654163}" destId="{0D6ABBB8-10A0-4488-9FA3-2C6B9ECC9F1E}" srcOrd="0" destOrd="0" presId="urn:microsoft.com/office/officeart/2005/8/layout/orgChart1"/>
    <dgm:cxn modelId="{9D5F4F5A-0DCA-4F62-B4B0-3F41C3EE7B26}" type="presParOf" srcId="{4673935E-40D9-406B-B093-70B918654163}" destId="{48034F6D-5A39-4E41-BC4C-189A0ADF2BDA}" srcOrd="1" destOrd="0" presId="urn:microsoft.com/office/officeart/2005/8/layout/orgChart1"/>
    <dgm:cxn modelId="{A77C634D-146A-45E0-9AC8-721D06914DD9}" type="presParOf" srcId="{48034F6D-5A39-4E41-BC4C-189A0ADF2BDA}" destId="{E0689E1B-FB18-4A4B-A84B-BB3A8D85895B}" srcOrd="0" destOrd="0" presId="urn:microsoft.com/office/officeart/2005/8/layout/orgChart1"/>
    <dgm:cxn modelId="{2D1E675C-749D-47C0-84B7-6FE5EE68D832}" type="presParOf" srcId="{E0689E1B-FB18-4A4B-A84B-BB3A8D85895B}" destId="{E592C139-6437-4C34-B061-A6C1419B85B3}" srcOrd="0" destOrd="0" presId="urn:microsoft.com/office/officeart/2005/8/layout/orgChart1"/>
    <dgm:cxn modelId="{A3E766B2-4F86-45EF-8806-F41CE912B9D9}" type="presParOf" srcId="{E0689E1B-FB18-4A4B-A84B-BB3A8D85895B}" destId="{B0F4EB35-A6DD-464E-911A-6B82C22F9D19}" srcOrd="1" destOrd="0" presId="urn:microsoft.com/office/officeart/2005/8/layout/orgChart1"/>
    <dgm:cxn modelId="{33B894A6-9096-4020-A43D-EB3A90550457}" type="presParOf" srcId="{48034F6D-5A39-4E41-BC4C-189A0ADF2BDA}" destId="{0AC38FC4-326A-4394-BF41-44A304302F96}" srcOrd="1" destOrd="0" presId="urn:microsoft.com/office/officeart/2005/8/layout/orgChart1"/>
    <dgm:cxn modelId="{C43BDB61-3D59-4102-94C7-8C734EFABDD2}" type="presParOf" srcId="{48034F6D-5A39-4E41-BC4C-189A0ADF2BDA}" destId="{598F27E9-2BAE-4AE0-8C8C-AB851B614EE6}" srcOrd="2" destOrd="0" presId="urn:microsoft.com/office/officeart/2005/8/layout/orgChart1"/>
    <dgm:cxn modelId="{25B0FC69-C076-41B7-B17B-69295B977E47}" type="presParOf" srcId="{4673935E-40D9-406B-B093-70B918654163}" destId="{8E5BE8B9-8CF4-4468-840C-E310D62894CC}" srcOrd="2" destOrd="0" presId="urn:microsoft.com/office/officeart/2005/8/layout/orgChart1"/>
    <dgm:cxn modelId="{42BCFCFC-7514-40A0-B4A4-F58B73B9344C}" type="presParOf" srcId="{4673935E-40D9-406B-B093-70B918654163}" destId="{968214FE-1DB9-47A2-86BA-18B691130A4A}" srcOrd="3" destOrd="0" presId="urn:microsoft.com/office/officeart/2005/8/layout/orgChart1"/>
    <dgm:cxn modelId="{3CE17196-7EC3-4461-8974-B427894AE33E}" type="presParOf" srcId="{968214FE-1DB9-47A2-86BA-18B691130A4A}" destId="{770F77CC-768C-446A-B91C-EEF1CA02E94E}" srcOrd="0" destOrd="0" presId="urn:microsoft.com/office/officeart/2005/8/layout/orgChart1"/>
    <dgm:cxn modelId="{264AEEF5-8232-4005-B1D6-80F4763AA97A}" type="presParOf" srcId="{770F77CC-768C-446A-B91C-EEF1CA02E94E}" destId="{084D8BF8-B9EA-4FCB-BAAF-382ACD3F4751}" srcOrd="0" destOrd="0" presId="urn:microsoft.com/office/officeart/2005/8/layout/orgChart1"/>
    <dgm:cxn modelId="{D4FA548F-F819-4C89-A044-2D6E728B3147}" type="presParOf" srcId="{770F77CC-768C-446A-B91C-EEF1CA02E94E}" destId="{C3B3BD69-98EB-4AF3-B04D-C4E6635BFB3A}" srcOrd="1" destOrd="0" presId="urn:microsoft.com/office/officeart/2005/8/layout/orgChart1"/>
    <dgm:cxn modelId="{53291811-BD03-4D4E-B82A-A1D4BF8064F9}" type="presParOf" srcId="{968214FE-1DB9-47A2-86BA-18B691130A4A}" destId="{1CFBED08-31A4-4180-9B2D-CFE43699EE4A}" srcOrd="1" destOrd="0" presId="urn:microsoft.com/office/officeart/2005/8/layout/orgChart1"/>
    <dgm:cxn modelId="{821270BE-03ED-4A5F-8646-68CD5FFD8849}" type="presParOf" srcId="{968214FE-1DB9-47A2-86BA-18B691130A4A}" destId="{1209B45A-F4B1-466D-9574-F4B800378F9E}" srcOrd="2" destOrd="0" presId="urn:microsoft.com/office/officeart/2005/8/layout/orgChart1"/>
    <dgm:cxn modelId="{DA9476CB-2116-457A-9B01-12E3E94296A3}" type="presParOf" srcId="{4673935E-40D9-406B-B093-70B918654163}" destId="{E7F9ACB3-9CC1-45DB-9BA4-E9C8116CDFCF}" srcOrd="4" destOrd="0" presId="urn:microsoft.com/office/officeart/2005/8/layout/orgChart1"/>
    <dgm:cxn modelId="{B9929FB3-02AA-4561-AFD1-276AF69A95FA}" type="presParOf" srcId="{4673935E-40D9-406B-B093-70B918654163}" destId="{1133A091-7670-4A9E-82E4-335F3A0B015E}" srcOrd="5" destOrd="0" presId="urn:microsoft.com/office/officeart/2005/8/layout/orgChart1"/>
    <dgm:cxn modelId="{9ADD5898-C15C-42AB-B0FB-A69D4B854DAB}" type="presParOf" srcId="{1133A091-7670-4A9E-82E4-335F3A0B015E}" destId="{7497EFDB-B5E2-4014-810A-16189F13A696}" srcOrd="0" destOrd="0" presId="urn:microsoft.com/office/officeart/2005/8/layout/orgChart1"/>
    <dgm:cxn modelId="{8723E440-34D9-47A4-94C6-E22D8AE46B0E}" type="presParOf" srcId="{7497EFDB-B5E2-4014-810A-16189F13A696}" destId="{26E07F99-2244-4177-AFFB-E0948FD2ED54}" srcOrd="0" destOrd="0" presId="urn:microsoft.com/office/officeart/2005/8/layout/orgChart1"/>
    <dgm:cxn modelId="{AE4CD450-C6CF-4A66-8ACD-414AF4BAD8F0}" type="presParOf" srcId="{7497EFDB-B5E2-4014-810A-16189F13A696}" destId="{C10571AB-2237-4DA3-8BE0-40A802095DB8}" srcOrd="1" destOrd="0" presId="urn:microsoft.com/office/officeart/2005/8/layout/orgChart1"/>
    <dgm:cxn modelId="{A79969D2-84E0-4253-B025-FA23B4EE3F54}" type="presParOf" srcId="{1133A091-7670-4A9E-82E4-335F3A0B015E}" destId="{DADFF2EE-F3CE-49D4-B741-59DBFBE360DB}" srcOrd="1" destOrd="0" presId="urn:microsoft.com/office/officeart/2005/8/layout/orgChart1"/>
    <dgm:cxn modelId="{A801B352-4B27-4A04-A5D5-49BBBB4D00BB}" type="presParOf" srcId="{1133A091-7670-4A9E-82E4-335F3A0B015E}" destId="{A7D4BC06-643C-4594-868A-7825C3E91785}" srcOrd="2" destOrd="0" presId="urn:microsoft.com/office/officeart/2005/8/layout/orgChart1"/>
    <dgm:cxn modelId="{5B740E4F-E8B4-4056-844F-EE7DB11517A6}" type="presParOf" srcId="{4673935E-40D9-406B-B093-70B918654163}" destId="{38319A62-6A01-4E31-A6EF-D01161B52183}" srcOrd="6" destOrd="0" presId="urn:microsoft.com/office/officeart/2005/8/layout/orgChart1"/>
    <dgm:cxn modelId="{6E0E0217-92BE-4359-850A-1DBDB3C0B7B0}" type="presParOf" srcId="{4673935E-40D9-406B-B093-70B918654163}" destId="{D2E579CE-317D-4843-88C9-F30E7C39E510}" srcOrd="7" destOrd="0" presId="urn:microsoft.com/office/officeart/2005/8/layout/orgChart1"/>
    <dgm:cxn modelId="{3E1808A5-A984-4C08-9B4D-0C2DEC7BB8A3}" type="presParOf" srcId="{D2E579CE-317D-4843-88C9-F30E7C39E510}" destId="{B1D9B8EA-CD3F-4885-9B64-443698E3B4A2}" srcOrd="0" destOrd="0" presId="urn:microsoft.com/office/officeart/2005/8/layout/orgChart1"/>
    <dgm:cxn modelId="{55E213C9-BC49-432F-9757-6730D3E6CB53}" type="presParOf" srcId="{B1D9B8EA-CD3F-4885-9B64-443698E3B4A2}" destId="{DE4ED2A9-98B3-4128-AA72-7E87FFD84C9D}" srcOrd="0" destOrd="0" presId="urn:microsoft.com/office/officeart/2005/8/layout/orgChart1"/>
    <dgm:cxn modelId="{AEF6E527-42D2-477E-A5BC-8EB80C7185F2}" type="presParOf" srcId="{B1D9B8EA-CD3F-4885-9B64-443698E3B4A2}" destId="{31DD018A-43C5-432D-B5EA-7784621790BB}" srcOrd="1" destOrd="0" presId="urn:microsoft.com/office/officeart/2005/8/layout/orgChart1"/>
    <dgm:cxn modelId="{6EC48020-6761-4056-AB7A-A8F72C581413}" type="presParOf" srcId="{D2E579CE-317D-4843-88C9-F30E7C39E510}" destId="{7F1B2C2E-5863-4040-9249-7FBD6D071043}" srcOrd="1" destOrd="0" presId="urn:microsoft.com/office/officeart/2005/8/layout/orgChart1"/>
    <dgm:cxn modelId="{F91F4163-1ECB-4013-8661-8F7D43912AE6}" type="presParOf" srcId="{D2E579CE-317D-4843-88C9-F30E7C39E510}" destId="{07D6E23D-692D-4781-B135-8B64D91617C3}" srcOrd="2" destOrd="0" presId="urn:microsoft.com/office/officeart/2005/8/layout/orgChart1"/>
    <dgm:cxn modelId="{0B6913A8-8E94-4358-8177-B173C1E430C4}" type="presParOf" srcId="{2BA0C6A2-12DE-437C-BA57-33FA64B6292F}" destId="{AB3D49BE-1D90-4340-9C51-F325F8E6B0C3}" srcOrd="2" destOrd="0" presId="urn:microsoft.com/office/officeart/2005/8/layout/orgChart1"/>
    <dgm:cxn modelId="{A17BAB7B-685D-4F1B-B14B-89AC450C3499}" type="presParOf" srcId="{D32BE9F6-141F-41B7-AC7D-82AC5C218BC5}" destId="{9BE1D681-123D-4D67-AF60-6544797F98C9}" srcOrd="6" destOrd="0" presId="urn:microsoft.com/office/officeart/2005/8/layout/orgChart1"/>
    <dgm:cxn modelId="{0011A8A7-F6B1-4334-BBB8-A9E2A3746F95}" type="presParOf" srcId="{D32BE9F6-141F-41B7-AC7D-82AC5C218BC5}" destId="{756DCFCC-0F77-4FF8-8DBC-C564ADA45BD6}" srcOrd="7" destOrd="0" presId="urn:microsoft.com/office/officeart/2005/8/layout/orgChart1"/>
    <dgm:cxn modelId="{2F6F6C0E-B8C3-45CC-B0D7-CC1A3C2C4340}" type="presParOf" srcId="{756DCFCC-0F77-4FF8-8DBC-C564ADA45BD6}" destId="{798161FF-E137-4A91-AA39-B704D3B01AF9}" srcOrd="0" destOrd="0" presId="urn:microsoft.com/office/officeart/2005/8/layout/orgChart1"/>
    <dgm:cxn modelId="{7FA366E0-1169-4FC1-B576-DC3CBCD3C62F}" type="presParOf" srcId="{798161FF-E137-4A91-AA39-B704D3B01AF9}" destId="{FD8C4C66-2C03-46D8-9484-7563487DC777}" srcOrd="0" destOrd="0" presId="urn:microsoft.com/office/officeart/2005/8/layout/orgChart1"/>
    <dgm:cxn modelId="{0D036DA7-843C-4946-8926-9B40D2153E2C}" type="presParOf" srcId="{798161FF-E137-4A91-AA39-B704D3B01AF9}" destId="{BCA6EDC6-5BED-4E3C-936E-E9F0E24A86F8}" srcOrd="1" destOrd="0" presId="urn:microsoft.com/office/officeart/2005/8/layout/orgChart1"/>
    <dgm:cxn modelId="{DB81214D-67C0-41F2-912B-4B700756A8C5}" type="presParOf" srcId="{756DCFCC-0F77-4FF8-8DBC-C564ADA45BD6}" destId="{87620C2A-C51B-450C-BCF3-4A8D7F55AF04}" srcOrd="1" destOrd="0" presId="urn:microsoft.com/office/officeart/2005/8/layout/orgChart1"/>
    <dgm:cxn modelId="{191B0060-6E25-4BE5-A719-2A1C22799377}" type="presParOf" srcId="{756DCFCC-0F77-4FF8-8DBC-C564ADA45BD6}" destId="{C84FD3A9-EE94-48CF-AC65-420C7E844547}" srcOrd="2" destOrd="0" presId="urn:microsoft.com/office/officeart/2005/8/layout/orgChart1"/>
    <dgm:cxn modelId="{51798847-C699-4568-A8B6-3AAD93C79210}" type="presParOf" srcId="{9C318CAB-9922-4126-8B9D-BA0A4104FD82}" destId="{14279DFC-F94B-4EB3-88A6-41C6B540E1D4}" srcOrd="2" destOrd="0" presId="urn:microsoft.com/office/officeart/2005/8/layout/orgChart1"/>
    <dgm:cxn modelId="{BC72D42D-9D55-438D-B4E1-F370EFD880D8}" type="presParOf" srcId="{14279DFC-F94B-4EB3-88A6-41C6B540E1D4}" destId="{EBA5FC5D-BE8C-415F-B369-FEA9168365AD}" srcOrd="0" destOrd="0" presId="urn:microsoft.com/office/officeart/2005/8/layout/orgChart1"/>
    <dgm:cxn modelId="{A488CED8-4D61-4CEC-8682-10BAEF055954}" type="presParOf" srcId="{14279DFC-F94B-4EB3-88A6-41C6B540E1D4}" destId="{3DAFC24A-2C3A-48DD-BD41-3EC93EA793A5}" srcOrd="1" destOrd="0" presId="urn:microsoft.com/office/officeart/2005/8/layout/orgChart1"/>
    <dgm:cxn modelId="{698CE15D-30F9-44A6-A4C5-4D67A2A41106}" type="presParOf" srcId="{3DAFC24A-2C3A-48DD-BD41-3EC93EA793A5}" destId="{4FE6DB60-5E1E-443E-A5C9-0E7BA034E6E9}" srcOrd="0" destOrd="0" presId="urn:microsoft.com/office/officeart/2005/8/layout/orgChart1"/>
    <dgm:cxn modelId="{3A78BA41-CF30-4BF2-BC41-061C98EDFF3D}" type="presParOf" srcId="{4FE6DB60-5E1E-443E-A5C9-0E7BA034E6E9}" destId="{56714981-C301-471B-9C4B-AC8951D827AE}" srcOrd="0" destOrd="0" presId="urn:microsoft.com/office/officeart/2005/8/layout/orgChart1"/>
    <dgm:cxn modelId="{A16067FA-D902-4E98-979C-B767FC5B588F}" type="presParOf" srcId="{4FE6DB60-5E1E-443E-A5C9-0E7BA034E6E9}" destId="{BD756C96-2180-4888-B689-305901857361}" srcOrd="1" destOrd="0" presId="urn:microsoft.com/office/officeart/2005/8/layout/orgChart1"/>
    <dgm:cxn modelId="{5F3237C8-ADDE-4A9E-92AF-34F72FEAE16E}" type="presParOf" srcId="{3DAFC24A-2C3A-48DD-BD41-3EC93EA793A5}" destId="{B0D87037-6BFB-48F5-939A-007EB54FC1A1}" srcOrd="1" destOrd="0" presId="urn:microsoft.com/office/officeart/2005/8/layout/orgChart1"/>
    <dgm:cxn modelId="{FA1A7473-8318-428E-A4BE-0FF04F47BD8C}" type="presParOf" srcId="{3DAFC24A-2C3A-48DD-BD41-3EC93EA793A5}" destId="{7C19B956-B91E-4958-94FB-0604C27D811A}" srcOrd="2" destOrd="0" presId="urn:microsoft.com/office/officeart/2005/8/layout/orgChart1"/>
    <dgm:cxn modelId="{238119FF-AFE1-41B4-8578-0E0948EA5C6E}" type="presParOf" srcId="{14279DFC-F94B-4EB3-88A6-41C6B540E1D4}" destId="{902392C0-8599-40BE-83C8-F63FC76744B1}" srcOrd="2" destOrd="0" presId="urn:microsoft.com/office/officeart/2005/8/layout/orgChart1"/>
    <dgm:cxn modelId="{30735659-FD73-4EED-82CA-31B3383EC845}" type="presParOf" srcId="{14279DFC-F94B-4EB3-88A6-41C6B540E1D4}" destId="{64CEF9A8-3AE0-478C-A687-E4F2BB7126D8}" srcOrd="3" destOrd="0" presId="urn:microsoft.com/office/officeart/2005/8/layout/orgChart1"/>
    <dgm:cxn modelId="{961EE230-427F-43AE-8BA5-48B92085C4C1}" type="presParOf" srcId="{64CEF9A8-3AE0-478C-A687-E4F2BB7126D8}" destId="{13C21FF9-C8A5-40B2-9BC4-6C15EB44CB7F}" srcOrd="0" destOrd="0" presId="urn:microsoft.com/office/officeart/2005/8/layout/orgChart1"/>
    <dgm:cxn modelId="{6E720857-E89E-4A3E-82F0-1E56CAFD9BDD}" type="presParOf" srcId="{13C21FF9-C8A5-40B2-9BC4-6C15EB44CB7F}" destId="{ED52FBE3-6849-423E-9CBD-D84E79792758}" srcOrd="0" destOrd="0" presId="urn:microsoft.com/office/officeart/2005/8/layout/orgChart1"/>
    <dgm:cxn modelId="{38136DAF-5F29-4245-ADA1-9EE72BEFE94C}" type="presParOf" srcId="{13C21FF9-C8A5-40B2-9BC4-6C15EB44CB7F}" destId="{D3296E0B-9FAF-4A94-9EF6-A281D3EC0A5B}" srcOrd="1" destOrd="0" presId="urn:microsoft.com/office/officeart/2005/8/layout/orgChart1"/>
    <dgm:cxn modelId="{316D6641-87B8-46F0-A313-ADD0182C7A7F}" type="presParOf" srcId="{64CEF9A8-3AE0-478C-A687-E4F2BB7126D8}" destId="{F01A2D14-45AA-45B7-B385-92B6A09019E8}" srcOrd="1" destOrd="0" presId="urn:microsoft.com/office/officeart/2005/8/layout/orgChart1"/>
    <dgm:cxn modelId="{24C9EC84-DA78-4F45-BC7F-E99F04990F85}" type="presParOf" srcId="{64CEF9A8-3AE0-478C-A687-E4F2BB7126D8}" destId="{E782B185-CA11-4F4D-B600-ADB10F5540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749BA4-8618-410C-8D81-23E217ABCBF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BC7154-CE4C-4175-88AD-731AAB987A65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Vice Provost for Research and Economic Development  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(Jim Rankin)</a:t>
          </a:r>
          <a:endParaRPr lang="en-US" dirty="0">
            <a:solidFill>
              <a:schemeClr val="bg1"/>
            </a:solidFill>
          </a:endParaRPr>
        </a:p>
      </dgm:t>
    </dgm:pt>
    <dgm:pt modelId="{BFD45B74-5653-40E1-BFFB-310BAB8D829E}" type="parTrans" cxnId="{5C5A6387-6451-409E-8890-D61659770E0B}">
      <dgm:prSet/>
      <dgm:spPr/>
      <dgm:t>
        <a:bodyPr/>
        <a:lstStyle/>
        <a:p>
          <a:endParaRPr lang="en-US"/>
        </a:p>
      </dgm:t>
    </dgm:pt>
    <dgm:pt modelId="{2464D873-7055-414C-93F3-BEE25E89F62F}" type="sibTrans" cxnId="{5C5A6387-6451-409E-8890-D61659770E0B}">
      <dgm:prSet/>
      <dgm:spPr/>
      <dgm:t>
        <a:bodyPr/>
        <a:lstStyle/>
        <a:p>
          <a:endParaRPr lang="en-US"/>
        </a:p>
      </dgm:t>
    </dgm:pt>
    <dgm:pt modelId="{4A4854D5-2D0A-4F28-B386-22E7DDCACC4A}" type="asst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Associate Vice Provost for Research and Economic Development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(Cindy Sagers, interim)</a:t>
          </a:r>
          <a:endParaRPr lang="en-US" dirty="0">
            <a:solidFill>
              <a:schemeClr val="bg1"/>
            </a:solidFill>
          </a:endParaRPr>
        </a:p>
      </dgm:t>
    </dgm:pt>
    <dgm:pt modelId="{630AD4EE-53E2-4C5C-A94F-41BEBDC78A1F}" type="parTrans" cxnId="{A7A22E18-8AB8-4DDB-9240-EB7AB0FC73F7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EFD9A06-66CE-4C94-8978-E746E740B2BC}" type="sibTrans" cxnId="{A7A22E18-8AB8-4DDB-9240-EB7AB0FC73F7}">
      <dgm:prSet/>
      <dgm:spPr/>
      <dgm:t>
        <a:bodyPr/>
        <a:lstStyle/>
        <a:p>
          <a:endParaRPr lang="en-US"/>
        </a:p>
      </dgm:t>
    </dgm:pt>
    <dgm:pt modelId="{D82C9871-E0A1-43E8-8EDD-89AF42A23FF7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Research</a:t>
          </a:r>
          <a:endParaRPr lang="en-US" dirty="0">
            <a:solidFill>
              <a:schemeClr val="bg1"/>
            </a:solidFill>
          </a:endParaRPr>
        </a:p>
      </dgm:t>
    </dgm:pt>
    <dgm:pt modelId="{759C0329-6D39-4AFD-A9DE-620E30F039BF}" type="parTrans" cxnId="{0001C0D8-FDCA-4426-804B-A9433E21D497}">
      <dgm:prSet/>
      <dgm:spPr>
        <a:solidFill>
          <a:srgbClr val="C00F3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565B3FE-23AE-491B-9A16-A4E7682D41BB}" type="sibTrans" cxnId="{0001C0D8-FDCA-4426-804B-A9433E21D497}">
      <dgm:prSet/>
      <dgm:spPr/>
      <dgm:t>
        <a:bodyPr/>
        <a:lstStyle/>
        <a:p>
          <a:endParaRPr lang="en-US"/>
        </a:p>
      </dgm:t>
    </dgm:pt>
    <dgm:pt modelId="{06F41C2F-C45F-4DB1-A359-B3C035EAB1A3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Economic Development</a:t>
          </a:r>
          <a:endParaRPr lang="en-US" dirty="0">
            <a:solidFill>
              <a:schemeClr val="bg1"/>
            </a:solidFill>
          </a:endParaRPr>
        </a:p>
      </dgm:t>
    </dgm:pt>
    <dgm:pt modelId="{DB00CDED-274D-4042-A4AC-806C6CAD7952}" type="parTrans" cxnId="{91652130-3422-4B50-B15D-F4895946E046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78E2330-5149-48FA-808D-6A499B0035E2}" type="sibTrans" cxnId="{91652130-3422-4B50-B15D-F4895946E046}">
      <dgm:prSet/>
      <dgm:spPr/>
      <dgm:t>
        <a:bodyPr/>
        <a:lstStyle/>
        <a:p>
          <a:endParaRPr lang="en-US"/>
        </a:p>
      </dgm:t>
    </dgm:pt>
    <dgm:pt modelId="{A3FF591B-9F56-4C71-9C1E-AEA1381EE3C5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Centers and Institutes</a:t>
          </a:r>
          <a:endParaRPr lang="en-US" dirty="0">
            <a:solidFill>
              <a:schemeClr val="bg1"/>
            </a:solidFill>
          </a:endParaRPr>
        </a:p>
      </dgm:t>
    </dgm:pt>
    <dgm:pt modelId="{8978B55C-4BDA-4D1A-90C5-7267C4A54FE2}" type="parTrans" cxnId="{E64284F4-8DCE-4988-9BE5-1D30CA151297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A3F6C87-F043-4068-8CA2-6EBB2D692CBE}" type="sibTrans" cxnId="{E64284F4-8DCE-4988-9BE5-1D30CA151297}">
      <dgm:prSet/>
      <dgm:spPr/>
      <dgm:t>
        <a:bodyPr/>
        <a:lstStyle/>
        <a:p>
          <a:endParaRPr lang="en-US"/>
        </a:p>
      </dgm:t>
    </dgm:pt>
    <dgm:pt modelId="{40042B0A-E818-4681-9F26-C0E575247250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Research and 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Sponsored Programs </a:t>
          </a:r>
        </a:p>
        <a:p>
          <a:r>
            <a:rPr lang="en-US" dirty="0" smtClean="0">
              <a:solidFill>
                <a:schemeClr val="bg1"/>
              </a:solidFill>
            </a:rPr>
            <a:t>(TBD - SEARCH)</a:t>
          </a:r>
          <a:endParaRPr lang="en-US" dirty="0">
            <a:solidFill>
              <a:schemeClr val="bg1"/>
            </a:solidFill>
          </a:endParaRPr>
        </a:p>
      </dgm:t>
    </dgm:pt>
    <dgm:pt modelId="{0CFE1CCC-B4DE-4C11-949B-9F7B6FA10CBC}" type="parTrans" cxnId="{889E6EEC-0737-4719-8E75-FD3F3F638C34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AFA44D8-3551-435F-A73C-4B716EE2B0DA}" type="sibTrans" cxnId="{889E6EEC-0737-4719-8E75-FD3F3F638C34}">
      <dgm:prSet/>
      <dgm:spPr/>
      <dgm:t>
        <a:bodyPr/>
        <a:lstStyle/>
        <a:p>
          <a:endParaRPr lang="en-US"/>
        </a:p>
      </dgm:t>
    </dgm:pt>
    <dgm:pt modelId="{2308F8B5-D7C0-438B-AACD-3679F0D0CEB0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Research Compliance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(Rosemary Ruff)</a:t>
          </a:r>
          <a:endParaRPr lang="en-US" dirty="0">
            <a:solidFill>
              <a:schemeClr val="bg1"/>
            </a:solidFill>
          </a:endParaRPr>
        </a:p>
      </dgm:t>
    </dgm:pt>
    <dgm:pt modelId="{63A4323C-9E38-4156-8F08-68237E91C664}" type="parTrans" cxnId="{3EC8995A-6017-4EFC-9928-C560F9A36FF2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8B1D688-9617-4774-8DB7-34BED9408BB6}" type="sibTrans" cxnId="{3EC8995A-6017-4EFC-9928-C560F9A36FF2}">
      <dgm:prSet/>
      <dgm:spPr/>
      <dgm:t>
        <a:bodyPr/>
        <a:lstStyle/>
        <a:p>
          <a:endParaRPr lang="en-US"/>
        </a:p>
      </dgm:t>
    </dgm:pt>
    <dgm:pt modelId="{C63FA55B-C94D-493C-88D5-811E9B20B245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Technology Ventures</a:t>
          </a:r>
        </a:p>
        <a:p>
          <a:r>
            <a:rPr lang="en-US" dirty="0" smtClean="0">
              <a:solidFill>
                <a:schemeClr val="bg1"/>
              </a:solidFill>
            </a:rPr>
            <a:t>(Jeff Amerine)</a:t>
          </a:r>
          <a:endParaRPr lang="en-US" dirty="0">
            <a:solidFill>
              <a:schemeClr val="bg1"/>
            </a:solidFill>
          </a:endParaRPr>
        </a:p>
      </dgm:t>
    </dgm:pt>
    <dgm:pt modelId="{46B1D5E1-ED26-4BA5-B501-078A23B823BB}" type="parTrans" cxnId="{69C80057-8FE5-42A6-983E-D6D5C9AF7F0F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6A8E26A3-D25C-4A80-8EBD-35EB8CBC0DC7}" type="sibTrans" cxnId="{69C80057-8FE5-42A6-983E-D6D5C9AF7F0F}">
      <dgm:prSet/>
      <dgm:spPr/>
      <dgm:t>
        <a:bodyPr/>
        <a:lstStyle/>
        <a:p>
          <a:endParaRPr lang="en-US"/>
        </a:p>
      </dgm:t>
    </dgm:pt>
    <dgm:pt modelId="{00896D49-D0F3-4EB0-B5E8-9DBCF1B02E46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Entrepreneurship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(Carol Reeves)</a:t>
          </a:r>
          <a:endParaRPr lang="en-US" dirty="0">
            <a:solidFill>
              <a:schemeClr val="bg1"/>
            </a:solidFill>
          </a:endParaRPr>
        </a:p>
      </dgm:t>
    </dgm:pt>
    <dgm:pt modelId="{C9FBDF5B-D1BF-4B2A-9487-C9BF77679D15}" type="parTrans" cxnId="{6E62250E-335E-4AB7-A094-224681E8EF41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1370F60-146F-4C07-87C7-620B670B5E53}" type="sibTrans" cxnId="{6E62250E-335E-4AB7-A094-224681E8EF41}">
      <dgm:prSet/>
      <dgm:spPr/>
      <dgm:t>
        <a:bodyPr/>
        <a:lstStyle/>
        <a:p>
          <a:endParaRPr lang="en-US"/>
        </a:p>
      </dgm:t>
    </dgm:pt>
    <dgm:pt modelId="{BD64357C-CD67-442E-928C-B8E41C480DC2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UA Technology and Development Foundation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(Phil Stafford)</a:t>
          </a:r>
          <a:endParaRPr lang="en-US" dirty="0">
            <a:solidFill>
              <a:schemeClr val="bg1"/>
            </a:solidFill>
          </a:endParaRPr>
        </a:p>
      </dgm:t>
    </dgm:pt>
    <dgm:pt modelId="{76BCDE6B-EB2E-4131-A80E-E36568E1CD9A}" type="parTrans" cxnId="{BACB91B0-3D7B-4FB7-AA22-F653B19097F6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D736A42-CBD6-4465-A361-0238B901096E}" type="sibTrans" cxnId="{BACB91B0-3D7B-4FB7-AA22-F653B19097F6}">
      <dgm:prSet/>
      <dgm:spPr/>
      <dgm:t>
        <a:bodyPr/>
        <a:lstStyle/>
        <a:p>
          <a:endParaRPr lang="en-US"/>
        </a:p>
      </dgm:t>
    </dgm:pt>
    <dgm:pt modelId="{F8C33E42-14A9-4302-A5D9-318FD8A08E46}" type="asst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Budget Manager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(Amita Patel)</a:t>
          </a:r>
          <a:endParaRPr lang="en-US" dirty="0">
            <a:solidFill>
              <a:schemeClr val="bg1"/>
            </a:solidFill>
          </a:endParaRPr>
        </a:p>
      </dgm:t>
    </dgm:pt>
    <dgm:pt modelId="{9642E7BA-FE9B-44C8-877B-76F0049465ED}" type="parTrans" cxnId="{3B162664-3262-476D-B4C2-894C250624B8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CDF094B2-F146-4602-859E-DBCC40A5EC42}" type="sibTrans" cxnId="{3B162664-3262-476D-B4C2-894C250624B8}">
      <dgm:prSet/>
      <dgm:spPr/>
      <dgm:t>
        <a:bodyPr/>
        <a:lstStyle/>
        <a:p>
          <a:endParaRPr lang="en-US"/>
        </a:p>
      </dgm:t>
    </dgm:pt>
    <dgm:pt modelId="{9125A2B5-333C-4379-96E6-5540310B0E9D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Arkansas Space and Planetary Science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(Lin Oliver)</a:t>
          </a:r>
          <a:endParaRPr lang="en-US" dirty="0">
            <a:solidFill>
              <a:schemeClr val="bg1"/>
            </a:solidFill>
          </a:endParaRPr>
        </a:p>
      </dgm:t>
    </dgm:pt>
    <dgm:pt modelId="{A8B1FDC3-BF6F-4A03-BEFB-C9C7B1783E33}" type="parTrans" cxnId="{0E56E03A-8545-4F18-A94C-0859C9799F8C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9AA5809-C804-4411-99E7-2F72A81BF103}" type="sibTrans" cxnId="{0E56E03A-8545-4F18-A94C-0859C9799F8C}">
      <dgm:prSet/>
      <dgm:spPr/>
      <dgm:t>
        <a:bodyPr/>
        <a:lstStyle/>
        <a:p>
          <a:endParaRPr lang="en-US"/>
        </a:p>
      </dgm:t>
    </dgm:pt>
    <dgm:pt modelId="{696125A4-045B-4057-9EB7-65D8E3B8EB84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Arkansas Center for </a:t>
          </a:r>
          <a:r>
            <a:rPr lang="en-US" dirty="0" err="1" smtClean="0">
              <a:solidFill>
                <a:schemeClr val="bg1"/>
              </a:solidFill>
            </a:rPr>
            <a:t>Nano</a:t>
          </a:r>
          <a:r>
            <a:rPr lang="en-US" dirty="0" smtClean="0">
              <a:solidFill>
                <a:schemeClr val="bg1"/>
              </a:solidFill>
            </a:rPr>
            <a:t> Science and Engr.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(Greg </a:t>
          </a:r>
          <a:r>
            <a:rPr lang="en-US" dirty="0" err="1" smtClean="0">
              <a:solidFill>
                <a:schemeClr val="bg1"/>
              </a:solidFill>
            </a:rPr>
            <a:t>Salamo</a:t>
          </a:r>
          <a:r>
            <a:rPr lang="en-US" dirty="0" smtClean="0">
              <a:solidFill>
                <a:schemeClr val="bg1"/>
              </a:solidFill>
            </a:rPr>
            <a:t>)</a:t>
          </a:r>
          <a:endParaRPr lang="en-US" dirty="0">
            <a:solidFill>
              <a:schemeClr val="bg1"/>
            </a:solidFill>
          </a:endParaRPr>
        </a:p>
      </dgm:t>
    </dgm:pt>
    <dgm:pt modelId="{23D3C87A-4E4D-415E-AEEF-5FFC04E0F8B3}" type="parTrans" cxnId="{3EEFA00D-FB31-4234-9102-FCD435996429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213AF8B-97FA-4E94-9F7D-F4C85D50957D}" type="sibTrans" cxnId="{3EEFA00D-FB31-4234-9102-FCD435996429}">
      <dgm:prSet/>
      <dgm:spPr/>
      <dgm:t>
        <a:bodyPr/>
        <a:lstStyle/>
        <a:p>
          <a:endParaRPr lang="en-US"/>
        </a:p>
      </dgm:t>
    </dgm:pt>
    <dgm:pt modelId="{F52C26F3-2F44-4711-BA9D-E2E0BA2461D4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UA Press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(Larry Malley)</a:t>
          </a:r>
          <a:endParaRPr lang="en-US" dirty="0">
            <a:solidFill>
              <a:schemeClr val="bg1"/>
            </a:solidFill>
          </a:endParaRPr>
        </a:p>
      </dgm:t>
    </dgm:pt>
    <dgm:pt modelId="{FBE6DFC5-1864-42DC-AE40-85E91AD54B62}" type="parTrans" cxnId="{61454F4D-5DA3-46E7-A1B4-CB96430E05B4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8F79044-7D18-4739-A316-85F7C72A0519}" type="sibTrans" cxnId="{61454F4D-5DA3-46E7-A1B4-CB96430E05B4}">
      <dgm:prSet/>
      <dgm:spPr/>
      <dgm:t>
        <a:bodyPr/>
        <a:lstStyle/>
        <a:p>
          <a:endParaRPr lang="en-US"/>
        </a:p>
      </dgm:t>
    </dgm:pt>
    <dgm:pt modelId="{AEE9BC0E-881E-4AE2-B470-A8F76750C436}">
      <dgm:prSet phldrT="[Text]"/>
      <dgm:spPr>
        <a:solidFill>
          <a:srgbClr val="C00F34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High Performance Computing Center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(Rick McMullen)</a:t>
          </a:r>
          <a:endParaRPr lang="en-US" dirty="0">
            <a:solidFill>
              <a:schemeClr val="bg1"/>
            </a:solidFill>
          </a:endParaRPr>
        </a:p>
      </dgm:t>
    </dgm:pt>
    <dgm:pt modelId="{854187EC-9E93-4F69-8FCA-350C75B81428}" type="parTrans" cxnId="{477A38A1-787C-49C5-BBF4-B2F756705C64}">
      <dgm:prSet/>
      <dgm:spPr>
        <a:solidFill>
          <a:srgbClr val="FF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C805BB8-7B14-4DA0-B08C-10B109EE97DB}" type="sibTrans" cxnId="{477A38A1-787C-49C5-BBF4-B2F756705C64}">
      <dgm:prSet/>
      <dgm:spPr/>
      <dgm:t>
        <a:bodyPr/>
        <a:lstStyle/>
        <a:p>
          <a:endParaRPr lang="en-US"/>
        </a:p>
      </dgm:t>
    </dgm:pt>
    <dgm:pt modelId="{25DC8420-5BF1-4AF2-9250-207FD703EF50}">
      <dgm:prSet/>
      <dgm:spPr>
        <a:solidFill>
          <a:srgbClr val="C00F34"/>
        </a:solidFill>
        <a:ln>
          <a:prstDash val="dash"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Department and College Centers and Institutes</a:t>
          </a:r>
          <a:endParaRPr lang="en-US" dirty="0">
            <a:solidFill>
              <a:schemeClr val="bg1"/>
            </a:solidFill>
          </a:endParaRPr>
        </a:p>
      </dgm:t>
    </dgm:pt>
    <dgm:pt modelId="{07AB2A12-B34C-4611-8B1B-240D03C9E672}" type="parTrans" cxnId="{FE0B85F5-F96E-4DB6-B042-DE0985E5DCD3}">
      <dgm:prSet/>
      <dgm:spPr>
        <a:ln>
          <a:solidFill>
            <a:schemeClr val="accent1">
              <a:shade val="80000"/>
              <a:hueOff val="0"/>
              <a:satOff val="0"/>
              <a:lumOff val="0"/>
            </a:schemeClr>
          </a:solidFill>
          <a:prstDash val="dash"/>
        </a:ln>
      </dgm:spPr>
      <dgm:t>
        <a:bodyPr/>
        <a:lstStyle/>
        <a:p>
          <a:endParaRPr lang="en-US"/>
        </a:p>
      </dgm:t>
    </dgm:pt>
    <dgm:pt modelId="{BCEF2B5E-DE09-440C-BA9D-B4C6F7945A1F}" type="sibTrans" cxnId="{FE0B85F5-F96E-4DB6-B042-DE0985E5DCD3}">
      <dgm:prSet/>
      <dgm:spPr/>
      <dgm:t>
        <a:bodyPr/>
        <a:lstStyle/>
        <a:p>
          <a:endParaRPr lang="en-US"/>
        </a:p>
      </dgm:t>
    </dgm:pt>
    <dgm:pt modelId="{77023431-838B-46B7-989F-504F5675054D}" type="pres">
      <dgm:prSet presAssocID="{EB749BA4-8618-410C-8D81-23E217ABCB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318CAB-9922-4126-8B9D-BA0A4104FD82}" type="pres">
      <dgm:prSet presAssocID="{71BC7154-CE4C-4175-88AD-731AAB987A65}" presName="hierRoot1" presStyleCnt="0">
        <dgm:presLayoutVars>
          <dgm:hierBranch val="init"/>
        </dgm:presLayoutVars>
      </dgm:prSet>
      <dgm:spPr/>
    </dgm:pt>
    <dgm:pt modelId="{380D1C6B-9BCA-436E-984A-669F328CBB35}" type="pres">
      <dgm:prSet presAssocID="{71BC7154-CE4C-4175-88AD-731AAB987A65}" presName="rootComposite1" presStyleCnt="0"/>
      <dgm:spPr/>
    </dgm:pt>
    <dgm:pt modelId="{653573A4-3494-4947-B5AB-AD25E155DE4B}" type="pres">
      <dgm:prSet presAssocID="{71BC7154-CE4C-4175-88AD-731AAB987A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BF68FB-931D-4192-94D6-DC5F693D78D5}" type="pres">
      <dgm:prSet presAssocID="{71BC7154-CE4C-4175-88AD-731AAB987A6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32BE9F6-141F-41B7-AC7D-82AC5C218BC5}" type="pres">
      <dgm:prSet presAssocID="{71BC7154-CE4C-4175-88AD-731AAB987A65}" presName="hierChild2" presStyleCnt="0"/>
      <dgm:spPr/>
    </dgm:pt>
    <dgm:pt modelId="{8823C7B3-56D3-4EA2-9D19-3522EBA50B36}" type="pres">
      <dgm:prSet presAssocID="{759C0329-6D39-4AFD-A9DE-620E30F039BF}" presName="Name37" presStyleLbl="parChTrans1D2" presStyleIdx="0" presStyleCnt="6"/>
      <dgm:spPr/>
      <dgm:t>
        <a:bodyPr/>
        <a:lstStyle/>
        <a:p>
          <a:endParaRPr lang="en-US"/>
        </a:p>
      </dgm:t>
    </dgm:pt>
    <dgm:pt modelId="{6FADD1A3-0CF6-4B97-AE8C-6AD44766A5AC}" type="pres">
      <dgm:prSet presAssocID="{D82C9871-E0A1-43E8-8EDD-89AF42A23FF7}" presName="hierRoot2" presStyleCnt="0">
        <dgm:presLayoutVars>
          <dgm:hierBranch val="init"/>
        </dgm:presLayoutVars>
      </dgm:prSet>
      <dgm:spPr/>
    </dgm:pt>
    <dgm:pt modelId="{F1DF1340-0929-4D3B-ADC8-2C3DB9500488}" type="pres">
      <dgm:prSet presAssocID="{D82C9871-E0A1-43E8-8EDD-89AF42A23FF7}" presName="rootComposite" presStyleCnt="0"/>
      <dgm:spPr/>
    </dgm:pt>
    <dgm:pt modelId="{F2709363-5839-4116-B7A0-E956DAA46C8A}" type="pres">
      <dgm:prSet presAssocID="{D82C9871-E0A1-43E8-8EDD-89AF42A23FF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481CF5-06EA-4800-968F-144F2B735BE4}" type="pres">
      <dgm:prSet presAssocID="{D82C9871-E0A1-43E8-8EDD-89AF42A23FF7}" presName="rootConnector" presStyleLbl="node2" presStyleIdx="0" presStyleCnt="4"/>
      <dgm:spPr/>
      <dgm:t>
        <a:bodyPr/>
        <a:lstStyle/>
        <a:p>
          <a:endParaRPr lang="en-US"/>
        </a:p>
      </dgm:t>
    </dgm:pt>
    <dgm:pt modelId="{F914F0B3-7F7F-45EC-8A2A-18530CBB48B1}" type="pres">
      <dgm:prSet presAssocID="{D82C9871-E0A1-43E8-8EDD-89AF42A23FF7}" presName="hierChild4" presStyleCnt="0"/>
      <dgm:spPr/>
    </dgm:pt>
    <dgm:pt modelId="{73B50964-FC4D-42EA-9A44-18EA96F75C6B}" type="pres">
      <dgm:prSet presAssocID="{0CFE1CCC-B4DE-4C11-949B-9F7B6FA10CBC}" presName="Name37" presStyleLbl="parChTrans1D3" presStyleIdx="0" presStyleCnt="9"/>
      <dgm:spPr/>
      <dgm:t>
        <a:bodyPr/>
        <a:lstStyle/>
        <a:p>
          <a:endParaRPr lang="en-US"/>
        </a:p>
      </dgm:t>
    </dgm:pt>
    <dgm:pt modelId="{933126E3-FC60-4355-8A30-6C25BCE11253}" type="pres">
      <dgm:prSet presAssocID="{40042B0A-E818-4681-9F26-C0E575247250}" presName="hierRoot2" presStyleCnt="0">
        <dgm:presLayoutVars>
          <dgm:hierBranch val="init"/>
        </dgm:presLayoutVars>
      </dgm:prSet>
      <dgm:spPr/>
    </dgm:pt>
    <dgm:pt modelId="{435A5B1B-D3BB-4A49-9A3C-4A73266F066E}" type="pres">
      <dgm:prSet presAssocID="{40042B0A-E818-4681-9F26-C0E575247250}" presName="rootComposite" presStyleCnt="0"/>
      <dgm:spPr/>
    </dgm:pt>
    <dgm:pt modelId="{6D506CD4-3F75-4EE3-BF8C-198A5A2AA50E}" type="pres">
      <dgm:prSet presAssocID="{40042B0A-E818-4681-9F26-C0E575247250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F27AD4-2077-43A9-98DA-AA1985ACA378}" type="pres">
      <dgm:prSet presAssocID="{40042B0A-E818-4681-9F26-C0E575247250}" presName="rootConnector" presStyleLbl="node3" presStyleIdx="0" presStyleCnt="9"/>
      <dgm:spPr/>
      <dgm:t>
        <a:bodyPr/>
        <a:lstStyle/>
        <a:p>
          <a:endParaRPr lang="en-US"/>
        </a:p>
      </dgm:t>
    </dgm:pt>
    <dgm:pt modelId="{B0AD5455-FAC4-4DEA-A031-9F095279FBFF}" type="pres">
      <dgm:prSet presAssocID="{40042B0A-E818-4681-9F26-C0E575247250}" presName="hierChild4" presStyleCnt="0"/>
      <dgm:spPr/>
    </dgm:pt>
    <dgm:pt modelId="{90EE58E5-EE42-47DB-9106-550B161CDFAD}" type="pres">
      <dgm:prSet presAssocID="{40042B0A-E818-4681-9F26-C0E575247250}" presName="hierChild5" presStyleCnt="0"/>
      <dgm:spPr/>
    </dgm:pt>
    <dgm:pt modelId="{D4BD0A9D-BA8D-4F87-AFCA-467ECDB6D248}" type="pres">
      <dgm:prSet presAssocID="{63A4323C-9E38-4156-8F08-68237E91C664}" presName="Name37" presStyleLbl="parChTrans1D3" presStyleIdx="1" presStyleCnt="9"/>
      <dgm:spPr/>
      <dgm:t>
        <a:bodyPr/>
        <a:lstStyle/>
        <a:p>
          <a:endParaRPr lang="en-US"/>
        </a:p>
      </dgm:t>
    </dgm:pt>
    <dgm:pt modelId="{1E847457-3C6B-4C5B-9002-B431ABE42A1A}" type="pres">
      <dgm:prSet presAssocID="{2308F8B5-D7C0-438B-AACD-3679F0D0CEB0}" presName="hierRoot2" presStyleCnt="0">
        <dgm:presLayoutVars>
          <dgm:hierBranch val="init"/>
        </dgm:presLayoutVars>
      </dgm:prSet>
      <dgm:spPr/>
    </dgm:pt>
    <dgm:pt modelId="{26B999FB-1077-4AFD-B51D-6C6A0201A5C7}" type="pres">
      <dgm:prSet presAssocID="{2308F8B5-D7C0-438B-AACD-3679F0D0CEB0}" presName="rootComposite" presStyleCnt="0"/>
      <dgm:spPr/>
    </dgm:pt>
    <dgm:pt modelId="{964DF8C5-E915-4B1D-AB41-2914E3FD163C}" type="pres">
      <dgm:prSet presAssocID="{2308F8B5-D7C0-438B-AACD-3679F0D0CEB0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E6DAB1-9493-473D-BB38-472C77CD29A8}" type="pres">
      <dgm:prSet presAssocID="{2308F8B5-D7C0-438B-AACD-3679F0D0CEB0}" presName="rootConnector" presStyleLbl="node3" presStyleIdx="1" presStyleCnt="9"/>
      <dgm:spPr/>
      <dgm:t>
        <a:bodyPr/>
        <a:lstStyle/>
        <a:p>
          <a:endParaRPr lang="en-US"/>
        </a:p>
      </dgm:t>
    </dgm:pt>
    <dgm:pt modelId="{27648E17-2CE2-4387-B4CD-F9D84EE3E5AA}" type="pres">
      <dgm:prSet presAssocID="{2308F8B5-D7C0-438B-AACD-3679F0D0CEB0}" presName="hierChild4" presStyleCnt="0"/>
      <dgm:spPr/>
    </dgm:pt>
    <dgm:pt modelId="{70487EDF-E7DF-4667-8A73-64F47CE5BF08}" type="pres">
      <dgm:prSet presAssocID="{2308F8B5-D7C0-438B-AACD-3679F0D0CEB0}" presName="hierChild5" presStyleCnt="0"/>
      <dgm:spPr/>
    </dgm:pt>
    <dgm:pt modelId="{BBB4F9C0-DF7E-4F70-8C84-608032C5A842}" type="pres">
      <dgm:prSet presAssocID="{D82C9871-E0A1-43E8-8EDD-89AF42A23FF7}" presName="hierChild5" presStyleCnt="0"/>
      <dgm:spPr/>
    </dgm:pt>
    <dgm:pt modelId="{8A02825A-9345-45CE-BF0A-6631EFE98127}" type="pres">
      <dgm:prSet presAssocID="{DB00CDED-274D-4042-A4AC-806C6CAD7952}" presName="Name37" presStyleLbl="parChTrans1D2" presStyleIdx="1" presStyleCnt="6"/>
      <dgm:spPr/>
      <dgm:t>
        <a:bodyPr/>
        <a:lstStyle/>
        <a:p>
          <a:endParaRPr lang="en-US"/>
        </a:p>
      </dgm:t>
    </dgm:pt>
    <dgm:pt modelId="{93261AB0-FC78-497C-AEC0-4828CD2F5D7E}" type="pres">
      <dgm:prSet presAssocID="{06F41C2F-C45F-4DB1-A359-B3C035EAB1A3}" presName="hierRoot2" presStyleCnt="0">
        <dgm:presLayoutVars>
          <dgm:hierBranch val="init"/>
        </dgm:presLayoutVars>
      </dgm:prSet>
      <dgm:spPr/>
    </dgm:pt>
    <dgm:pt modelId="{B11D34EC-53D0-4A0F-8B18-83FCE04E32CF}" type="pres">
      <dgm:prSet presAssocID="{06F41C2F-C45F-4DB1-A359-B3C035EAB1A3}" presName="rootComposite" presStyleCnt="0"/>
      <dgm:spPr/>
    </dgm:pt>
    <dgm:pt modelId="{06AC31C1-E387-46C2-BDEE-853196D4B9E0}" type="pres">
      <dgm:prSet presAssocID="{06F41C2F-C45F-4DB1-A359-B3C035EAB1A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80EE8B-F92E-4A35-8227-E878D07A63F3}" type="pres">
      <dgm:prSet presAssocID="{06F41C2F-C45F-4DB1-A359-B3C035EAB1A3}" presName="rootConnector" presStyleLbl="node2" presStyleIdx="1" presStyleCnt="4"/>
      <dgm:spPr/>
      <dgm:t>
        <a:bodyPr/>
        <a:lstStyle/>
        <a:p>
          <a:endParaRPr lang="en-US"/>
        </a:p>
      </dgm:t>
    </dgm:pt>
    <dgm:pt modelId="{A78485C3-48A0-4056-B68D-7ABCD020D041}" type="pres">
      <dgm:prSet presAssocID="{06F41C2F-C45F-4DB1-A359-B3C035EAB1A3}" presName="hierChild4" presStyleCnt="0"/>
      <dgm:spPr/>
    </dgm:pt>
    <dgm:pt modelId="{FFD20534-C4BF-4724-AB0C-B9CB8025CAE6}" type="pres">
      <dgm:prSet presAssocID="{46B1D5E1-ED26-4BA5-B501-078A23B823BB}" presName="Name37" presStyleLbl="parChTrans1D3" presStyleIdx="2" presStyleCnt="9"/>
      <dgm:spPr/>
      <dgm:t>
        <a:bodyPr/>
        <a:lstStyle/>
        <a:p>
          <a:endParaRPr lang="en-US"/>
        </a:p>
      </dgm:t>
    </dgm:pt>
    <dgm:pt modelId="{5B87E1BA-8BD8-4CC1-BE91-4BB48749F833}" type="pres">
      <dgm:prSet presAssocID="{C63FA55B-C94D-493C-88D5-811E9B20B245}" presName="hierRoot2" presStyleCnt="0">
        <dgm:presLayoutVars>
          <dgm:hierBranch val="init"/>
        </dgm:presLayoutVars>
      </dgm:prSet>
      <dgm:spPr/>
    </dgm:pt>
    <dgm:pt modelId="{846ED96C-50BF-4C6F-953E-F4F644EBE4AA}" type="pres">
      <dgm:prSet presAssocID="{C63FA55B-C94D-493C-88D5-811E9B20B245}" presName="rootComposite" presStyleCnt="0"/>
      <dgm:spPr/>
    </dgm:pt>
    <dgm:pt modelId="{9B13BC22-511C-4E26-B34C-0343ABB50EFC}" type="pres">
      <dgm:prSet presAssocID="{C63FA55B-C94D-493C-88D5-811E9B20B245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F20542-2D5A-4727-8961-9798FC75DE2E}" type="pres">
      <dgm:prSet presAssocID="{C63FA55B-C94D-493C-88D5-811E9B20B245}" presName="rootConnector" presStyleLbl="node3" presStyleIdx="2" presStyleCnt="9"/>
      <dgm:spPr/>
      <dgm:t>
        <a:bodyPr/>
        <a:lstStyle/>
        <a:p>
          <a:endParaRPr lang="en-US"/>
        </a:p>
      </dgm:t>
    </dgm:pt>
    <dgm:pt modelId="{241F4E02-99F5-45C5-9B6C-30F7F269D2BE}" type="pres">
      <dgm:prSet presAssocID="{C63FA55B-C94D-493C-88D5-811E9B20B245}" presName="hierChild4" presStyleCnt="0"/>
      <dgm:spPr/>
    </dgm:pt>
    <dgm:pt modelId="{55CC99E8-8229-4D5A-AB75-1B55AA670DF4}" type="pres">
      <dgm:prSet presAssocID="{C63FA55B-C94D-493C-88D5-811E9B20B245}" presName="hierChild5" presStyleCnt="0"/>
      <dgm:spPr/>
    </dgm:pt>
    <dgm:pt modelId="{E3E0309D-5F6D-4381-BC02-04CBC292D702}" type="pres">
      <dgm:prSet presAssocID="{C9FBDF5B-D1BF-4B2A-9487-C9BF77679D15}" presName="Name37" presStyleLbl="parChTrans1D3" presStyleIdx="3" presStyleCnt="9"/>
      <dgm:spPr/>
      <dgm:t>
        <a:bodyPr/>
        <a:lstStyle/>
        <a:p>
          <a:endParaRPr lang="en-US"/>
        </a:p>
      </dgm:t>
    </dgm:pt>
    <dgm:pt modelId="{FE1EAAF4-4720-42FD-9D3C-5576855DD1C8}" type="pres">
      <dgm:prSet presAssocID="{00896D49-D0F3-4EB0-B5E8-9DBCF1B02E46}" presName="hierRoot2" presStyleCnt="0">
        <dgm:presLayoutVars>
          <dgm:hierBranch val="init"/>
        </dgm:presLayoutVars>
      </dgm:prSet>
      <dgm:spPr/>
    </dgm:pt>
    <dgm:pt modelId="{32DA67E0-44DF-4D10-AB38-5190AC7691C4}" type="pres">
      <dgm:prSet presAssocID="{00896D49-D0F3-4EB0-B5E8-9DBCF1B02E46}" presName="rootComposite" presStyleCnt="0"/>
      <dgm:spPr/>
    </dgm:pt>
    <dgm:pt modelId="{AF099E6D-2241-4CC8-9555-94F60D0E27C8}" type="pres">
      <dgm:prSet presAssocID="{00896D49-D0F3-4EB0-B5E8-9DBCF1B02E46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3F8C74-0B44-49DF-B382-C77015182768}" type="pres">
      <dgm:prSet presAssocID="{00896D49-D0F3-4EB0-B5E8-9DBCF1B02E46}" presName="rootConnector" presStyleLbl="node3" presStyleIdx="3" presStyleCnt="9"/>
      <dgm:spPr/>
      <dgm:t>
        <a:bodyPr/>
        <a:lstStyle/>
        <a:p>
          <a:endParaRPr lang="en-US"/>
        </a:p>
      </dgm:t>
    </dgm:pt>
    <dgm:pt modelId="{0FD9A0EE-0492-4E43-A7DA-777ED6C192DF}" type="pres">
      <dgm:prSet presAssocID="{00896D49-D0F3-4EB0-B5E8-9DBCF1B02E46}" presName="hierChild4" presStyleCnt="0"/>
      <dgm:spPr/>
    </dgm:pt>
    <dgm:pt modelId="{73A2C641-5805-4EC9-BEBA-9885186750C9}" type="pres">
      <dgm:prSet presAssocID="{00896D49-D0F3-4EB0-B5E8-9DBCF1B02E46}" presName="hierChild5" presStyleCnt="0"/>
      <dgm:spPr/>
    </dgm:pt>
    <dgm:pt modelId="{D9FFEA86-6C56-4F1C-A633-E39FA0DEB2B6}" type="pres">
      <dgm:prSet presAssocID="{76BCDE6B-EB2E-4131-A80E-E36568E1CD9A}" presName="Name37" presStyleLbl="parChTrans1D3" presStyleIdx="4" presStyleCnt="9"/>
      <dgm:spPr/>
      <dgm:t>
        <a:bodyPr/>
        <a:lstStyle/>
        <a:p>
          <a:endParaRPr lang="en-US"/>
        </a:p>
      </dgm:t>
    </dgm:pt>
    <dgm:pt modelId="{181B8D7F-FA20-4537-9473-DF73DB811DF7}" type="pres">
      <dgm:prSet presAssocID="{BD64357C-CD67-442E-928C-B8E41C480DC2}" presName="hierRoot2" presStyleCnt="0">
        <dgm:presLayoutVars>
          <dgm:hierBranch val="init"/>
        </dgm:presLayoutVars>
      </dgm:prSet>
      <dgm:spPr/>
    </dgm:pt>
    <dgm:pt modelId="{BB6EDC86-C430-4B1D-999E-F6D37D463D7C}" type="pres">
      <dgm:prSet presAssocID="{BD64357C-CD67-442E-928C-B8E41C480DC2}" presName="rootComposite" presStyleCnt="0"/>
      <dgm:spPr/>
    </dgm:pt>
    <dgm:pt modelId="{D9B5CF36-AE15-42DC-BA2D-37587AA5E8D2}" type="pres">
      <dgm:prSet presAssocID="{BD64357C-CD67-442E-928C-B8E41C480DC2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2A02A2-627F-4AFE-8B58-712FC2C7B829}" type="pres">
      <dgm:prSet presAssocID="{BD64357C-CD67-442E-928C-B8E41C480DC2}" presName="rootConnector" presStyleLbl="node3" presStyleIdx="4" presStyleCnt="9"/>
      <dgm:spPr/>
      <dgm:t>
        <a:bodyPr/>
        <a:lstStyle/>
        <a:p>
          <a:endParaRPr lang="en-US"/>
        </a:p>
      </dgm:t>
    </dgm:pt>
    <dgm:pt modelId="{B9CDA751-36E7-4A27-B3B6-B9BF70B1AD3F}" type="pres">
      <dgm:prSet presAssocID="{BD64357C-CD67-442E-928C-B8E41C480DC2}" presName="hierChild4" presStyleCnt="0"/>
      <dgm:spPr/>
    </dgm:pt>
    <dgm:pt modelId="{40E92DA4-21CD-46C2-9C37-4F58EB82F44C}" type="pres">
      <dgm:prSet presAssocID="{BD64357C-CD67-442E-928C-B8E41C480DC2}" presName="hierChild5" presStyleCnt="0"/>
      <dgm:spPr/>
    </dgm:pt>
    <dgm:pt modelId="{5421EF41-6906-4082-82F5-70843EA28F7B}" type="pres">
      <dgm:prSet presAssocID="{06F41C2F-C45F-4DB1-A359-B3C035EAB1A3}" presName="hierChild5" presStyleCnt="0"/>
      <dgm:spPr/>
    </dgm:pt>
    <dgm:pt modelId="{75E004D8-8ACB-43CF-BA5F-D323FF464A36}" type="pres">
      <dgm:prSet presAssocID="{8978B55C-4BDA-4D1A-90C5-7267C4A54FE2}" presName="Name37" presStyleLbl="parChTrans1D2" presStyleIdx="2" presStyleCnt="6"/>
      <dgm:spPr/>
      <dgm:t>
        <a:bodyPr/>
        <a:lstStyle/>
        <a:p>
          <a:endParaRPr lang="en-US"/>
        </a:p>
      </dgm:t>
    </dgm:pt>
    <dgm:pt modelId="{2BA0C6A2-12DE-437C-BA57-33FA64B6292F}" type="pres">
      <dgm:prSet presAssocID="{A3FF591B-9F56-4C71-9C1E-AEA1381EE3C5}" presName="hierRoot2" presStyleCnt="0">
        <dgm:presLayoutVars>
          <dgm:hierBranch val="init"/>
        </dgm:presLayoutVars>
      </dgm:prSet>
      <dgm:spPr/>
    </dgm:pt>
    <dgm:pt modelId="{A90E1CF1-B82E-4998-96E4-5979FCB940C5}" type="pres">
      <dgm:prSet presAssocID="{A3FF591B-9F56-4C71-9C1E-AEA1381EE3C5}" presName="rootComposite" presStyleCnt="0"/>
      <dgm:spPr/>
    </dgm:pt>
    <dgm:pt modelId="{EBDFE7B0-52FE-43C3-9C26-DA8FD1719F2C}" type="pres">
      <dgm:prSet presAssocID="{A3FF591B-9F56-4C71-9C1E-AEA1381EE3C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246A06-3E7C-4238-BC37-EB9C7D50ADAB}" type="pres">
      <dgm:prSet presAssocID="{A3FF591B-9F56-4C71-9C1E-AEA1381EE3C5}" presName="rootConnector" presStyleLbl="node2" presStyleIdx="2" presStyleCnt="4"/>
      <dgm:spPr/>
      <dgm:t>
        <a:bodyPr/>
        <a:lstStyle/>
        <a:p>
          <a:endParaRPr lang="en-US"/>
        </a:p>
      </dgm:t>
    </dgm:pt>
    <dgm:pt modelId="{4673935E-40D9-406B-B093-70B918654163}" type="pres">
      <dgm:prSet presAssocID="{A3FF591B-9F56-4C71-9C1E-AEA1381EE3C5}" presName="hierChild4" presStyleCnt="0"/>
      <dgm:spPr/>
    </dgm:pt>
    <dgm:pt modelId="{0D6ABBB8-10A0-4488-9FA3-2C6B9ECC9F1E}" type="pres">
      <dgm:prSet presAssocID="{A8B1FDC3-BF6F-4A03-BEFB-C9C7B1783E33}" presName="Name37" presStyleLbl="parChTrans1D3" presStyleIdx="5" presStyleCnt="9"/>
      <dgm:spPr/>
      <dgm:t>
        <a:bodyPr/>
        <a:lstStyle/>
        <a:p>
          <a:endParaRPr lang="en-US"/>
        </a:p>
      </dgm:t>
    </dgm:pt>
    <dgm:pt modelId="{48034F6D-5A39-4E41-BC4C-189A0ADF2BDA}" type="pres">
      <dgm:prSet presAssocID="{9125A2B5-333C-4379-96E6-5540310B0E9D}" presName="hierRoot2" presStyleCnt="0">
        <dgm:presLayoutVars>
          <dgm:hierBranch val="init"/>
        </dgm:presLayoutVars>
      </dgm:prSet>
      <dgm:spPr/>
    </dgm:pt>
    <dgm:pt modelId="{E0689E1B-FB18-4A4B-A84B-BB3A8D85895B}" type="pres">
      <dgm:prSet presAssocID="{9125A2B5-333C-4379-96E6-5540310B0E9D}" presName="rootComposite" presStyleCnt="0"/>
      <dgm:spPr/>
    </dgm:pt>
    <dgm:pt modelId="{E592C139-6437-4C34-B061-A6C1419B85B3}" type="pres">
      <dgm:prSet presAssocID="{9125A2B5-333C-4379-96E6-5540310B0E9D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F4EB35-A6DD-464E-911A-6B82C22F9D19}" type="pres">
      <dgm:prSet presAssocID="{9125A2B5-333C-4379-96E6-5540310B0E9D}" presName="rootConnector" presStyleLbl="node3" presStyleIdx="5" presStyleCnt="9"/>
      <dgm:spPr/>
      <dgm:t>
        <a:bodyPr/>
        <a:lstStyle/>
        <a:p>
          <a:endParaRPr lang="en-US"/>
        </a:p>
      </dgm:t>
    </dgm:pt>
    <dgm:pt modelId="{0AC38FC4-326A-4394-BF41-44A304302F96}" type="pres">
      <dgm:prSet presAssocID="{9125A2B5-333C-4379-96E6-5540310B0E9D}" presName="hierChild4" presStyleCnt="0"/>
      <dgm:spPr/>
    </dgm:pt>
    <dgm:pt modelId="{598F27E9-2BAE-4AE0-8C8C-AB851B614EE6}" type="pres">
      <dgm:prSet presAssocID="{9125A2B5-333C-4379-96E6-5540310B0E9D}" presName="hierChild5" presStyleCnt="0"/>
      <dgm:spPr/>
    </dgm:pt>
    <dgm:pt modelId="{8E5BE8B9-8CF4-4468-840C-E310D62894CC}" type="pres">
      <dgm:prSet presAssocID="{23D3C87A-4E4D-415E-AEEF-5FFC04E0F8B3}" presName="Name37" presStyleLbl="parChTrans1D3" presStyleIdx="6" presStyleCnt="9"/>
      <dgm:spPr/>
      <dgm:t>
        <a:bodyPr/>
        <a:lstStyle/>
        <a:p>
          <a:endParaRPr lang="en-US"/>
        </a:p>
      </dgm:t>
    </dgm:pt>
    <dgm:pt modelId="{968214FE-1DB9-47A2-86BA-18B691130A4A}" type="pres">
      <dgm:prSet presAssocID="{696125A4-045B-4057-9EB7-65D8E3B8EB84}" presName="hierRoot2" presStyleCnt="0">
        <dgm:presLayoutVars>
          <dgm:hierBranch val="init"/>
        </dgm:presLayoutVars>
      </dgm:prSet>
      <dgm:spPr/>
    </dgm:pt>
    <dgm:pt modelId="{770F77CC-768C-446A-B91C-EEF1CA02E94E}" type="pres">
      <dgm:prSet presAssocID="{696125A4-045B-4057-9EB7-65D8E3B8EB84}" presName="rootComposite" presStyleCnt="0"/>
      <dgm:spPr/>
    </dgm:pt>
    <dgm:pt modelId="{084D8BF8-B9EA-4FCB-BAAF-382ACD3F4751}" type="pres">
      <dgm:prSet presAssocID="{696125A4-045B-4057-9EB7-65D8E3B8EB84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B3BD69-98EB-4AF3-B04D-C4E6635BFB3A}" type="pres">
      <dgm:prSet presAssocID="{696125A4-045B-4057-9EB7-65D8E3B8EB84}" presName="rootConnector" presStyleLbl="node3" presStyleIdx="6" presStyleCnt="9"/>
      <dgm:spPr/>
      <dgm:t>
        <a:bodyPr/>
        <a:lstStyle/>
        <a:p>
          <a:endParaRPr lang="en-US"/>
        </a:p>
      </dgm:t>
    </dgm:pt>
    <dgm:pt modelId="{1CFBED08-31A4-4180-9B2D-CFE43699EE4A}" type="pres">
      <dgm:prSet presAssocID="{696125A4-045B-4057-9EB7-65D8E3B8EB84}" presName="hierChild4" presStyleCnt="0"/>
      <dgm:spPr/>
    </dgm:pt>
    <dgm:pt modelId="{1209B45A-F4B1-466D-9574-F4B800378F9E}" type="pres">
      <dgm:prSet presAssocID="{696125A4-045B-4057-9EB7-65D8E3B8EB84}" presName="hierChild5" presStyleCnt="0"/>
      <dgm:spPr/>
    </dgm:pt>
    <dgm:pt modelId="{E7F9ACB3-9CC1-45DB-9BA4-E9C8116CDFCF}" type="pres">
      <dgm:prSet presAssocID="{854187EC-9E93-4F69-8FCA-350C75B81428}" presName="Name37" presStyleLbl="parChTrans1D3" presStyleIdx="7" presStyleCnt="9"/>
      <dgm:spPr/>
      <dgm:t>
        <a:bodyPr/>
        <a:lstStyle/>
        <a:p>
          <a:endParaRPr lang="en-US"/>
        </a:p>
      </dgm:t>
    </dgm:pt>
    <dgm:pt modelId="{1133A091-7670-4A9E-82E4-335F3A0B015E}" type="pres">
      <dgm:prSet presAssocID="{AEE9BC0E-881E-4AE2-B470-A8F76750C436}" presName="hierRoot2" presStyleCnt="0">
        <dgm:presLayoutVars>
          <dgm:hierBranch val="init"/>
        </dgm:presLayoutVars>
      </dgm:prSet>
      <dgm:spPr/>
    </dgm:pt>
    <dgm:pt modelId="{7497EFDB-B5E2-4014-810A-16189F13A696}" type="pres">
      <dgm:prSet presAssocID="{AEE9BC0E-881E-4AE2-B470-A8F76750C436}" presName="rootComposite" presStyleCnt="0"/>
      <dgm:spPr/>
    </dgm:pt>
    <dgm:pt modelId="{26E07F99-2244-4177-AFFB-E0948FD2ED54}" type="pres">
      <dgm:prSet presAssocID="{AEE9BC0E-881E-4AE2-B470-A8F76750C436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0571AB-2237-4DA3-8BE0-40A802095DB8}" type="pres">
      <dgm:prSet presAssocID="{AEE9BC0E-881E-4AE2-B470-A8F76750C436}" presName="rootConnector" presStyleLbl="node3" presStyleIdx="7" presStyleCnt="9"/>
      <dgm:spPr/>
      <dgm:t>
        <a:bodyPr/>
        <a:lstStyle/>
        <a:p>
          <a:endParaRPr lang="en-US"/>
        </a:p>
      </dgm:t>
    </dgm:pt>
    <dgm:pt modelId="{DADFF2EE-F3CE-49D4-B741-59DBFBE360DB}" type="pres">
      <dgm:prSet presAssocID="{AEE9BC0E-881E-4AE2-B470-A8F76750C436}" presName="hierChild4" presStyleCnt="0"/>
      <dgm:spPr/>
    </dgm:pt>
    <dgm:pt modelId="{A7D4BC06-643C-4594-868A-7825C3E91785}" type="pres">
      <dgm:prSet presAssocID="{AEE9BC0E-881E-4AE2-B470-A8F76750C436}" presName="hierChild5" presStyleCnt="0"/>
      <dgm:spPr/>
    </dgm:pt>
    <dgm:pt modelId="{38319A62-6A01-4E31-A6EF-D01161B52183}" type="pres">
      <dgm:prSet presAssocID="{07AB2A12-B34C-4611-8B1B-240D03C9E672}" presName="Name37" presStyleLbl="parChTrans1D3" presStyleIdx="8" presStyleCnt="9"/>
      <dgm:spPr/>
      <dgm:t>
        <a:bodyPr/>
        <a:lstStyle/>
        <a:p>
          <a:endParaRPr lang="en-US"/>
        </a:p>
      </dgm:t>
    </dgm:pt>
    <dgm:pt modelId="{D2E579CE-317D-4843-88C9-F30E7C39E510}" type="pres">
      <dgm:prSet presAssocID="{25DC8420-5BF1-4AF2-9250-207FD703EF50}" presName="hierRoot2" presStyleCnt="0">
        <dgm:presLayoutVars>
          <dgm:hierBranch val="init"/>
        </dgm:presLayoutVars>
      </dgm:prSet>
      <dgm:spPr/>
    </dgm:pt>
    <dgm:pt modelId="{B1D9B8EA-CD3F-4885-9B64-443698E3B4A2}" type="pres">
      <dgm:prSet presAssocID="{25DC8420-5BF1-4AF2-9250-207FD703EF50}" presName="rootComposite" presStyleCnt="0"/>
      <dgm:spPr/>
    </dgm:pt>
    <dgm:pt modelId="{DE4ED2A9-98B3-4128-AA72-7E87FFD84C9D}" type="pres">
      <dgm:prSet presAssocID="{25DC8420-5BF1-4AF2-9250-207FD703EF50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DD018A-43C5-432D-B5EA-7784621790BB}" type="pres">
      <dgm:prSet presAssocID="{25DC8420-5BF1-4AF2-9250-207FD703EF50}" presName="rootConnector" presStyleLbl="node3" presStyleIdx="8" presStyleCnt="9"/>
      <dgm:spPr/>
      <dgm:t>
        <a:bodyPr/>
        <a:lstStyle/>
        <a:p>
          <a:endParaRPr lang="en-US"/>
        </a:p>
      </dgm:t>
    </dgm:pt>
    <dgm:pt modelId="{7F1B2C2E-5863-4040-9249-7FBD6D071043}" type="pres">
      <dgm:prSet presAssocID="{25DC8420-5BF1-4AF2-9250-207FD703EF50}" presName="hierChild4" presStyleCnt="0"/>
      <dgm:spPr/>
    </dgm:pt>
    <dgm:pt modelId="{07D6E23D-692D-4781-B135-8B64D91617C3}" type="pres">
      <dgm:prSet presAssocID="{25DC8420-5BF1-4AF2-9250-207FD703EF50}" presName="hierChild5" presStyleCnt="0"/>
      <dgm:spPr/>
    </dgm:pt>
    <dgm:pt modelId="{AB3D49BE-1D90-4340-9C51-F325F8E6B0C3}" type="pres">
      <dgm:prSet presAssocID="{A3FF591B-9F56-4C71-9C1E-AEA1381EE3C5}" presName="hierChild5" presStyleCnt="0"/>
      <dgm:spPr/>
    </dgm:pt>
    <dgm:pt modelId="{9BE1D681-123D-4D67-AF60-6544797F98C9}" type="pres">
      <dgm:prSet presAssocID="{FBE6DFC5-1864-42DC-AE40-85E91AD54B62}" presName="Name37" presStyleLbl="parChTrans1D2" presStyleIdx="3" presStyleCnt="6"/>
      <dgm:spPr/>
      <dgm:t>
        <a:bodyPr/>
        <a:lstStyle/>
        <a:p>
          <a:endParaRPr lang="en-US"/>
        </a:p>
      </dgm:t>
    </dgm:pt>
    <dgm:pt modelId="{756DCFCC-0F77-4FF8-8DBC-C564ADA45BD6}" type="pres">
      <dgm:prSet presAssocID="{F52C26F3-2F44-4711-BA9D-E2E0BA2461D4}" presName="hierRoot2" presStyleCnt="0">
        <dgm:presLayoutVars>
          <dgm:hierBranch val="init"/>
        </dgm:presLayoutVars>
      </dgm:prSet>
      <dgm:spPr/>
    </dgm:pt>
    <dgm:pt modelId="{798161FF-E137-4A91-AA39-B704D3B01AF9}" type="pres">
      <dgm:prSet presAssocID="{F52C26F3-2F44-4711-BA9D-E2E0BA2461D4}" presName="rootComposite" presStyleCnt="0"/>
      <dgm:spPr/>
    </dgm:pt>
    <dgm:pt modelId="{FD8C4C66-2C03-46D8-9484-7563487DC777}" type="pres">
      <dgm:prSet presAssocID="{F52C26F3-2F44-4711-BA9D-E2E0BA2461D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6EDC6-5BED-4E3C-936E-E9F0E24A86F8}" type="pres">
      <dgm:prSet presAssocID="{F52C26F3-2F44-4711-BA9D-E2E0BA2461D4}" presName="rootConnector" presStyleLbl="node2" presStyleIdx="3" presStyleCnt="4"/>
      <dgm:spPr/>
      <dgm:t>
        <a:bodyPr/>
        <a:lstStyle/>
        <a:p>
          <a:endParaRPr lang="en-US"/>
        </a:p>
      </dgm:t>
    </dgm:pt>
    <dgm:pt modelId="{87620C2A-C51B-450C-BCF3-4A8D7F55AF04}" type="pres">
      <dgm:prSet presAssocID="{F52C26F3-2F44-4711-BA9D-E2E0BA2461D4}" presName="hierChild4" presStyleCnt="0"/>
      <dgm:spPr/>
    </dgm:pt>
    <dgm:pt modelId="{C84FD3A9-EE94-48CF-AC65-420C7E844547}" type="pres">
      <dgm:prSet presAssocID="{F52C26F3-2F44-4711-BA9D-E2E0BA2461D4}" presName="hierChild5" presStyleCnt="0"/>
      <dgm:spPr/>
    </dgm:pt>
    <dgm:pt modelId="{14279DFC-F94B-4EB3-88A6-41C6B540E1D4}" type="pres">
      <dgm:prSet presAssocID="{71BC7154-CE4C-4175-88AD-731AAB987A65}" presName="hierChild3" presStyleCnt="0"/>
      <dgm:spPr/>
    </dgm:pt>
    <dgm:pt modelId="{EBA5FC5D-BE8C-415F-B369-FEA9168365AD}" type="pres">
      <dgm:prSet presAssocID="{630AD4EE-53E2-4C5C-A94F-41BEBDC78A1F}" presName="Name111" presStyleLbl="parChTrans1D2" presStyleIdx="4" presStyleCnt="6"/>
      <dgm:spPr/>
      <dgm:t>
        <a:bodyPr/>
        <a:lstStyle/>
        <a:p>
          <a:endParaRPr lang="en-US"/>
        </a:p>
      </dgm:t>
    </dgm:pt>
    <dgm:pt modelId="{3DAFC24A-2C3A-48DD-BD41-3EC93EA793A5}" type="pres">
      <dgm:prSet presAssocID="{4A4854D5-2D0A-4F28-B386-22E7DDCACC4A}" presName="hierRoot3" presStyleCnt="0">
        <dgm:presLayoutVars>
          <dgm:hierBranch val="init"/>
        </dgm:presLayoutVars>
      </dgm:prSet>
      <dgm:spPr/>
    </dgm:pt>
    <dgm:pt modelId="{4FE6DB60-5E1E-443E-A5C9-0E7BA034E6E9}" type="pres">
      <dgm:prSet presAssocID="{4A4854D5-2D0A-4F28-B386-22E7DDCACC4A}" presName="rootComposite3" presStyleCnt="0"/>
      <dgm:spPr/>
    </dgm:pt>
    <dgm:pt modelId="{56714981-C301-471B-9C4B-AC8951D827AE}" type="pres">
      <dgm:prSet presAssocID="{4A4854D5-2D0A-4F28-B386-22E7DDCACC4A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756C96-2180-4888-B689-305901857361}" type="pres">
      <dgm:prSet presAssocID="{4A4854D5-2D0A-4F28-B386-22E7DDCACC4A}" presName="rootConnector3" presStyleLbl="asst1" presStyleIdx="0" presStyleCnt="2"/>
      <dgm:spPr/>
      <dgm:t>
        <a:bodyPr/>
        <a:lstStyle/>
        <a:p>
          <a:endParaRPr lang="en-US"/>
        </a:p>
      </dgm:t>
    </dgm:pt>
    <dgm:pt modelId="{B0D87037-6BFB-48F5-939A-007EB54FC1A1}" type="pres">
      <dgm:prSet presAssocID="{4A4854D5-2D0A-4F28-B386-22E7DDCACC4A}" presName="hierChild6" presStyleCnt="0"/>
      <dgm:spPr/>
    </dgm:pt>
    <dgm:pt modelId="{7C19B956-B91E-4958-94FB-0604C27D811A}" type="pres">
      <dgm:prSet presAssocID="{4A4854D5-2D0A-4F28-B386-22E7DDCACC4A}" presName="hierChild7" presStyleCnt="0"/>
      <dgm:spPr/>
    </dgm:pt>
    <dgm:pt modelId="{902392C0-8599-40BE-83C8-F63FC76744B1}" type="pres">
      <dgm:prSet presAssocID="{9642E7BA-FE9B-44C8-877B-76F0049465ED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64CEF9A8-3AE0-478C-A687-E4F2BB7126D8}" type="pres">
      <dgm:prSet presAssocID="{F8C33E42-14A9-4302-A5D9-318FD8A08E46}" presName="hierRoot3" presStyleCnt="0">
        <dgm:presLayoutVars>
          <dgm:hierBranch val="init"/>
        </dgm:presLayoutVars>
      </dgm:prSet>
      <dgm:spPr/>
    </dgm:pt>
    <dgm:pt modelId="{13C21FF9-C8A5-40B2-9BC4-6C15EB44CB7F}" type="pres">
      <dgm:prSet presAssocID="{F8C33E42-14A9-4302-A5D9-318FD8A08E46}" presName="rootComposite3" presStyleCnt="0"/>
      <dgm:spPr/>
    </dgm:pt>
    <dgm:pt modelId="{ED52FBE3-6849-423E-9CBD-D84E79792758}" type="pres">
      <dgm:prSet presAssocID="{F8C33E42-14A9-4302-A5D9-318FD8A08E46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96E0B-9FAF-4A94-9EF6-A281D3EC0A5B}" type="pres">
      <dgm:prSet presAssocID="{F8C33E42-14A9-4302-A5D9-318FD8A08E46}" presName="rootConnector3" presStyleLbl="asst1" presStyleIdx="1" presStyleCnt="2"/>
      <dgm:spPr/>
      <dgm:t>
        <a:bodyPr/>
        <a:lstStyle/>
        <a:p>
          <a:endParaRPr lang="en-US"/>
        </a:p>
      </dgm:t>
    </dgm:pt>
    <dgm:pt modelId="{F01A2D14-45AA-45B7-B385-92B6A09019E8}" type="pres">
      <dgm:prSet presAssocID="{F8C33E42-14A9-4302-A5D9-318FD8A08E46}" presName="hierChild6" presStyleCnt="0"/>
      <dgm:spPr/>
    </dgm:pt>
    <dgm:pt modelId="{E782B185-CA11-4F4D-B600-ADB10F554077}" type="pres">
      <dgm:prSet presAssocID="{F8C33E42-14A9-4302-A5D9-318FD8A08E46}" presName="hierChild7" presStyleCnt="0"/>
      <dgm:spPr/>
    </dgm:pt>
  </dgm:ptLst>
  <dgm:cxnLst>
    <dgm:cxn modelId="{E64284F4-8DCE-4988-9BE5-1D30CA151297}" srcId="{71BC7154-CE4C-4175-88AD-731AAB987A65}" destId="{A3FF591B-9F56-4C71-9C1E-AEA1381EE3C5}" srcOrd="4" destOrd="0" parTransId="{8978B55C-4BDA-4D1A-90C5-7267C4A54FE2}" sibTransId="{5A3F6C87-F043-4068-8CA2-6EBB2D692CBE}"/>
    <dgm:cxn modelId="{7B845CE5-2594-4F8D-86D1-542D93B94F7A}" type="presOf" srcId="{46B1D5E1-ED26-4BA5-B501-078A23B823BB}" destId="{FFD20534-C4BF-4724-AB0C-B9CB8025CAE6}" srcOrd="0" destOrd="0" presId="urn:microsoft.com/office/officeart/2005/8/layout/orgChart1"/>
    <dgm:cxn modelId="{9AD308E2-96A7-469A-A6E1-C8C7CEB6C7DF}" type="presOf" srcId="{C63FA55B-C94D-493C-88D5-811E9B20B245}" destId="{9B13BC22-511C-4E26-B34C-0343ABB50EFC}" srcOrd="0" destOrd="0" presId="urn:microsoft.com/office/officeart/2005/8/layout/orgChart1"/>
    <dgm:cxn modelId="{69C80057-8FE5-42A6-983E-D6D5C9AF7F0F}" srcId="{06F41C2F-C45F-4DB1-A359-B3C035EAB1A3}" destId="{C63FA55B-C94D-493C-88D5-811E9B20B245}" srcOrd="0" destOrd="0" parTransId="{46B1D5E1-ED26-4BA5-B501-078A23B823BB}" sibTransId="{6A8E26A3-D25C-4A80-8EBD-35EB8CBC0DC7}"/>
    <dgm:cxn modelId="{1DDE2DCB-F6CD-4334-8B7A-E39E9C0F8376}" type="presOf" srcId="{EB749BA4-8618-410C-8D81-23E217ABCBF1}" destId="{77023431-838B-46B7-989F-504F5675054D}" srcOrd="0" destOrd="0" presId="urn:microsoft.com/office/officeart/2005/8/layout/orgChart1"/>
    <dgm:cxn modelId="{E0487A45-C25A-46F2-895B-BFE39E4F9486}" type="presOf" srcId="{71BC7154-CE4C-4175-88AD-731AAB987A65}" destId="{653573A4-3494-4947-B5AB-AD25E155DE4B}" srcOrd="0" destOrd="0" presId="urn:microsoft.com/office/officeart/2005/8/layout/orgChart1"/>
    <dgm:cxn modelId="{A3804188-C6D3-432F-9C36-61E250316268}" type="presOf" srcId="{F8C33E42-14A9-4302-A5D9-318FD8A08E46}" destId="{ED52FBE3-6849-423E-9CBD-D84E79792758}" srcOrd="0" destOrd="0" presId="urn:microsoft.com/office/officeart/2005/8/layout/orgChart1"/>
    <dgm:cxn modelId="{3EC8995A-6017-4EFC-9928-C560F9A36FF2}" srcId="{D82C9871-E0A1-43E8-8EDD-89AF42A23FF7}" destId="{2308F8B5-D7C0-438B-AACD-3679F0D0CEB0}" srcOrd="1" destOrd="0" parTransId="{63A4323C-9E38-4156-8F08-68237E91C664}" sibTransId="{38B1D688-9617-4774-8DB7-34BED9408BB6}"/>
    <dgm:cxn modelId="{2C16D9D7-43A0-4B1E-986E-26670B3DCE58}" type="presOf" srcId="{A3FF591B-9F56-4C71-9C1E-AEA1381EE3C5}" destId="{EBDFE7B0-52FE-43C3-9C26-DA8FD1719F2C}" srcOrd="0" destOrd="0" presId="urn:microsoft.com/office/officeart/2005/8/layout/orgChart1"/>
    <dgm:cxn modelId="{FE0B85F5-F96E-4DB6-B042-DE0985E5DCD3}" srcId="{A3FF591B-9F56-4C71-9C1E-AEA1381EE3C5}" destId="{25DC8420-5BF1-4AF2-9250-207FD703EF50}" srcOrd="3" destOrd="0" parTransId="{07AB2A12-B34C-4611-8B1B-240D03C9E672}" sibTransId="{BCEF2B5E-DE09-440C-BA9D-B4C6F7945A1F}"/>
    <dgm:cxn modelId="{0C2DB77F-545E-47B8-AB87-5CC4D85E44F3}" type="presOf" srcId="{00896D49-D0F3-4EB0-B5E8-9DBCF1B02E46}" destId="{AF099E6D-2241-4CC8-9555-94F60D0E27C8}" srcOrd="0" destOrd="0" presId="urn:microsoft.com/office/officeart/2005/8/layout/orgChart1"/>
    <dgm:cxn modelId="{AACDDE57-012B-4E14-8D74-3533086FC30D}" type="presOf" srcId="{06F41C2F-C45F-4DB1-A359-B3C035EAB1A3}" destId="{06AC31C1-E387-46C2-BDEE-853196D4B9E0}" srcOrd="0" destOrd="0" presId="urn:microsoft.com/office/officeart/2005/8/layout/orgChart1"/>
    <dgm:cxn modelId="{0001C0D8-FDCA-4426-804B-A9433E21D497}" srcId="{71BC7154-CE4C-4175-88AD-731AAB987A65}" destId="{D82C9871-E0A1-43E8-8EDD-89AF42A23FF7}" srcOrd="2" destOrd="0" parTransId="{759C0329-6D39-4AFD-A9DE-620E30F039BF}" sibTransId="{D565B3FE-23AE-491B-9A16-A4E7682D41BB}"/>
    <dgm:cxn modelId="{A88F5BC0-7885-443B-ACBE-C9023E16475C}" type="presOf" srcId="{FBE6DFC5-1864-42DC-AE40-85E91AD54B62}" destId="{9BE1D681-123D-4D67-AF60-6544797F98C9}" srcOrd="0" destOrd="0" presId="urn:microsoft.com/office/officeart/2005/8/layout/orgChart1"/>
    <dgm:cxn modelId="{34EA4029-A6C0-4E6F-85E5-1FFF0FE650C2}" type="presOf" srcId="{40042B0A-E818-4681-9F26-C0E575247250}" destId="{1AF27AD4-2077-43A9-98DA-AA1985ACA378}" srcOrd="1" destOrd="0" presId="urn:microsoft.com/office/officeart/2005/8/layout/orgChart1"/>
    <dgm:cxn modelId="{3EEFA00D-FB31-4234-9102-FCD435996429}" srcId="{A3FF591B-9F56-4C71-9C1E-AEA1381EE3C5}" destId="{696125A4-045B-4057-9EB7-65D8E3B8EB84}" srcOrd="1" destOrd="0" parTransId="{23D3C87A-4E4D-415E-AEEF-5FFC04E0F8B3}" sibTransId="{4213AF8B-97FA-4E94-9F7D-F4C85D50957D}"/>
    <dgm:cxn modelId="{20BC2E7C-7FD2-49C7-BA83-94A08B4D3FD8}" type="presOf" srcId="{DB00CDED-274D-4042-A4AC-806C6CAD7952}" destId="{8A02825A-9345-45CE-BF0A-6631EFE98127}" srcOrd="0" destOrd="0" presId="urn:microsoft.com/office/officeart/2005/8/layout/orgChart1"/>
    <dgm:cxn modelId="{534B5162-D991-4D49-962C-DBF1F8669D61}" type="presOf" srcId="{25DC8420-5BF1-4AF2-9250-207FD703EF50}" destId="{DE4ED2A9-98B3-4128-AA72-7E87FFD84C9D}" srcOrd="0" destOrd="0" presId="urn:microsoft.com/office/officeart/2005/8/layout/orgChart1"/>
    <dgm:cxn modelId="{29E14A57-805A-40B3-8D9D-62A562A1D8AC}" type="presOf" srcId="{AEE9BC0E-881E-4AE2-B470-A8F76750C436}" destId="{26E07F99-2244-4177-AFFB-E0948FD2ED54}" srcOrd="0" destOrd="0" presId="urn:microsoft.com/office/officeart/2005/8/layout/orgChart1"/>
    <dgm:cxn modelId="{07FC7EE5-1576-4DA6-966E-DECFB3ECE83E}" type="presOf" srcId="{F8C33E42-14A9-4302-A5D9-318FD8A08E46}" destId="{D3296E0B-9FAF-4A94-9EF6-A281D3EC0A5B}" srcOrd="1" destOrd="0" presId="urn:microsoft.com/office/officeart/2005/8/layout/orgChart1"/>
    <dgm:cxn modelId="{331F2841-CEAF-4873-98E3-293A58CAEB72}" type="presOf" srcId="{25DC8420-5BF1-4AF2-9250-207FD703EF50}" destId="{31DD018A-43C5-432D-B5EA-7784621790BB}" srcOrd="1" destOrd="0" presId="urn:microsoft.com/office/officeart/2005/8/layout/orgChart1"/>
    <dgm:cxn modelId="{244EA81F-75A4-4D7E-A4E9-951D92C31512}" type="presOf" srcId="{630AD4EE-53E2-4C5C-A94F-41BEBDC78A1F}" destId="{EBA5FC5D-BE8C-415F-B369-FEA9168365AD}" srcOrd="0" destOrd="0" presId="urn:microsoft.com/office/officeart/2005/8/layout/orgChart1"/>
    <dgm:cxn modelId="{2CF855E5-5A4D-4E76-A819-4CDEB25B4C55}" type="presOf" srcId="{2308F8B5-D7C0-438B-AACD-3679F0D0CEB0}" destId="{964DF8C5-E915-4B1D-AB41-2914E3FD163C}" srcOrd="0" destOrd="0" presId="urn:microsoft.com/office/officeart/2005/8/layout/orgChart1"/>
    <dgm:cxn modelId="{B42D24C5-0E9F-4FD9-9778-2FC54C005493}" type="presOf" srcId="{A8B1FDC3-BF6F-4A03-BEFB-C9C7B1783E33}" destId="{0D6ABBB8-10A0-4488-9FA3-2C6B9ECC9F1E}" srcOrd="0" destOrd="0" presId="urn:microsoft.com/office/officeart/2005/8/layout/orgChart1"/>
    <dgm:cxn modelId="{3F4C0B09-41DF-4D9A-B7EE-939C3F3826C7}" type="presOf" srcId="{BD64357C-CD67-442E-928C-B8E41C480DC2}" destId="{D9B5CF36-AE15-42DC-BA2D-37587AA5E8D2}" srcOrd="0" destOrd="0" presId="urn:microsoft.com/office/officeart/2005/8/layout/orgChart1"/>
    <dgm:cxn modelId="{ED067AD0-81F9-45B8-B868-CD7AE38CDEBA}" type="presOf" srcId="{76BCDE6B-EB2E-4131-A80E-E36568E1CD9A}" destId="{D9FFEA86-6C56-4F1C-A633-E39FA0DEB2B6}" srcOrd="0" destOrd="0" presId="urn:microsoft.com/office/officeart/2005/8/layout/orgChart1"/>
    <dgm:cxn modelId="{91652130-3422-4B50-B15D-F4895946E046}" srcId="{71BC7154-CE4C-4175-88AD-731AAB987A65}" destId="{06F41C2F-C45F-4DB1-A359-B3C035EAB1A3}" srcOrd="3" destOrd="0" parTransId="{DB00CDED-274D-4042-A4AC-806C6CAD7952}" sibTransId="{F78E2330-5149-48FA-808D-6A499B0035E2}"/>
    <dgm:cxn modelId="{95017AAE-960A-40FD-8187-BE0B3BDC34C7}" type="presOf" srcId="{696125A4-045B-4057-9EB7-65D8E3B8EB84}" destId="{C3B3BD69-98EB-4AF3-B04D-C4E6635BFB3A}" srcOrd="1" destOrd="0" presId="urn:microsoft.com/office/officeart/2005/8/layout/orgChart1"/>
    <dgm:cxn modelId="{D0D68A3A-4DFF-444B-BEDB-9BA0A3AEF0F5}" type="presOf" srcId="{07AB2A12-B34C-4611-8B1B-240D03C9E672}" destId="{38319A62-6A01-4E31-A6EF-D01161B52183}" srcOrd="0" destOrd="0" presId="urn:microsoft.com/office/officeart/2005/8/layout/orgChart1"/>
    <dgm:cxn modelId="{DB2906D5-D8D2-4D88-BBB0-F82005DD6B87}" type="presOf" srcId="{C9FBDF5B-D1BF-4B2A-9487-C9BF77679D15}" destId="{E3E0309D-5F6D-4381-BC02-04CBC292D702}" srcOrd="0" destOrd="0" presId="urn:microsoft.com/office/officeart/2005/8/layout/orgChart1"/>
    <dgm:cxn modelId="{A7A22E18-8AB8-4DDB-9240-EB7AB0FC73F7}" srcId="{71BC7154-CE4C-4175-88AD-731AAB987A65}" destId="{4A4854D5-2D0A-4F28-B386-22E7DDCACC4A}" srcOrd="0" destOrd="0" parTransId="{630AD4EE-53E2-4C5C-A94F-41BEBDC78A1F}" sibTransId="{DEFD9A06-66CE-4C94-8978-E746E740B2BC}"/>
    <dgm:cxn modelId="{3B162664-3262-476D-B4C2-894C250624B8}" srcId="{71BC7154-CE4C-4175-88AD-731AAB987A65}" destId="{F8C33E42-14A9-4302-A5D9-318FD8A08E46}" srcOrd="1" destOrd="0" parTransId="{9642E7BA-FE9B-44C8-877B-76F0049465ED}" sibTransId="{CDF094B2-F146-4602-859E-DBCC40A5EC42}"/>
    <dgm:cxn modelId="{0E56E03A-8545-4F18-A94C-0859C9799F8C}" srcId="{A3FF591B-9F56-4C71-9C1E-AEA1381EE3C5}" destId="{9125A2B5-333C-4379-96E6-5540310B0E9D}" srcOrd="0" destOrd="0" parTransId="{A8B1FDC3-BF6F-4A03-BEFB-C9C7B1783E33}" sibTransId="{39AA5809-C804-4411-99E7-2F72A81BF103}"/>
    <dgm:cxn modelId="{23122854-EE7A-43BD-8A45-F4F59D32E3C7}" type="presOf" srcId="{A3FF591B-9F56-4C71-9C1E-AEA1381EE3C5}" destId="{39246A06-3E7C-4238-BC37-EB9C7D50ADAB}" srcOrd="1" destOrd="0" presId="urn:microsoft.com/office/officeart/2005/8/layout/orgChart1"/>
    <dgm:cxn modelId="{87525257-60E8-431A-B05B-E4975361F9F8}" type="presOf" srcId="{BD64357C-CD67-442E-928C-B8E41C480DC2}" destId="{AE2A02A2-627F-4AFE-8B58-712FC2C7B829}" srcOrd="1" destOrd="0" presId="urn:microsoft.com/office/officeart/2005/8/layout/orgChart1"/>
    <dgm:cxn modelId="{7B596991-8BF8-4D7B-9F0B-E6013C19FADE}" type="presOf" srcId="{40042B0A-E818-4681-9F26-C0E575247250}" destId="{6D506CD4-3F75-4EE3-BF8C-198A5A2AA50E}" srcOrd="0" destOrd="0" presId="urn:microsoft.com/office/officeart/2005/8/layout/orgChart1"/>
    <dgm:cxn modelId="{1A23FAA0-0069-475E-B766-C93B9A19AD88}" type="presOf" srcId="{8978B55C-4BDA-4D1A-90C5-7267C4A54FE2}" destId="{75E004D8-8ACB-43CF-BA5F-D323FF464A36}" srcOrd="0" destOrd="0" presId="urn:microsoft.com/office/officeart/2005/8/layout/orgChart1"/>
    <dgm:cxn modelId="{6719096C-0235-48B2-937E-629D68C5B01E}" type="presOf" srcId="{4A4854D5-2D0A-4F28-B386-22E7DDCACC4A}" destId="{56714981-C301-471B-9C4B-AC8951D827AE}" srcOrd="0" destOrd="0" presId="urn:microsoft.com/office/officeart/2005/8/layout/orgChart1"/>
    <dgm:cxn modelId="{477A38A1-787C-49C5-BBF4-B2F756705C64}" srcId="{A3FF591B-9F56-4C71-9C1E-AEA1381EE3C5}" destId="{AEE9BC0E-881E-4AE2-B470-A8F76750C436}" srcOrd="2" destOrd="0" parTransId="{854187EC-9E93-4F69-8FCA-350C75B81428}" sibTransId="{8C805BB8-7B14-4DA0-B08C-10B109EE97DB}"/>
    <dgm:cxn modelId="{2FA34993-DCBE-4A6F-8816-623C67053A35}" type="presOf" srcId="{759C0329-6D39-4AFD-A9DE-620E30F039BF}" destId="{8823C7B3-56D3-4EA2-9D19-3522EBA50B36}" srcOrd="0" destOrd="0" presId="urn:microsoft.com/office/officeart/2005/8/layout/orgChart1"/>
    <dgm:cxn modelId="{889E6EEC-0737-4719-8E75-FD3F3F638C34}" srcId="{D82C9871-E0A1-43E8-8EDD-89AF42A23FF7}" destId="{40042B0A-E818-4681-9F26-C0E575247250}" srcOrd="0" destOrd="0" parTransId="{0CFE1CCC-B4DE-4C11-949B-9F7B6FA10CBC}" sibTransId="{4AFA44D8-3551-435F-A73C-4B716EE2B0DA}"/>
    <dgm:cxn modelId="{49636DD2-0F3D-4E7A-93DA-60A86D14959B}" type="presOf" srcId="{F52C26F3-2F44-4711-BA9D-E2E0BA2461D4}" destId="{FD8C4C66-2C03-46D8-9484-7563487DC777}" srcOrd="0" destOrd="0" presId="urn:microsoft.com/office/officeart/2005/8/layout/orgChart1"/>
    <dgm:cxn modelId="{EC65797C-A778-455A-8052-FAEA9C8FF2CA}" type="presOf" srcId="{00896D49-D0F3-4EB0-B5E8-9DBCF1B02E46}" destId="{723F8C74-0B44-49DF-B382-C77015182768}" srcOrd="1" destOrd="0" presId="urn:microsoft.com/office/officeart/2005/8/layout/orgChart1"/>
    <dgm:cxn modelId="{FC0D0E9C-FB5E-4373-BB0A-855C49FB054D}" type="presOf" srcId="{71BC7154-CE4C-4175-88AD-731AAB987A65}" destId="{FEBF68FB-931D-4192-94D6-DC5F693D78D5}" srcOrd="1" destOrd="0" presId="urn:microsoft.com/office/officeart/2005/8/layout/orgChart1"/>
    <dgm:cxn modelId="{6AEAAA94-ED19-4FD7-800E-4C907151B9B0}" type="presOf" srcId="{D82C9871-E0A1-43E8-8EDD-89AF42A23FF7}" destId="{30481CF5-06EA-4800-968F-144F2B735BE4}" srcOrd="1" destOrd="0" presId="urn:microsoft.com/office/officeart/2005/8/layout/orgChart1"/>
    <dgm:cxn modelId="{73B3BA73-D397-4656-8F94-F9D667DE0C7A}" type="presOf" srcId="{696125A4-045B-4057-9EB7-65D8E3B8EB84}" destId="{084D8BF8-B9EA-4FCB-BAAF-382ACD3F4751}" srcOrd="0" destOrd="0" presId="urn:microsoft.com/office/officeart/2005/8/layout/orgChart1"/>
    <dgm:cxn modelId="{8D9AF32E-7051-4B79-BF13-BC3C53E56978}" type="presOf" srcId="{4A4854D5-2D0A-4F28-B386-22E7DDCACC4A}" destId="{BD756C96-2180-4888-B689-305901857361}" srcOrd="1" destOrd="0" presId="urn:microsoft.com/office/officeart/2005/8/layout/orgChart1"/>
    <dgm:cxn modelId="{EF22B569-7601-43BE-9910-F936F79B0979}" type="presOf" srcId="{06F41C2F-C45F-4DB1-A359-B3C035EAB1A3}" destId="{6680EE8B-F92E-4A35-8227-E878D07A63F3}" srcOrd="1" destOrd="0" presId="urn:microsoft.com/office/officeart/2005/8/layout/orgChart1"/>
    <dgm:cxn modelId="{DA2F88BD-6208-4FA6-A0A2-8A6BA6D9A99F}" type="presOf" srcId="{AEE9BC0E-881E-4AE2-B470-A8F76750C436}" destId="{C10571AB-2237-4DA3-8BE0-40A802095DB8}" srcOrd="1" destOrd="0" presId="urn:microsoft.com/office/officeart/2005/8/layout/orgChart1"/>
    <dgm:cxn modelId="{61454F4D-5DA3-46E7-A1B4-CB96430E05B4}" srcId="{71BC7154-CE4C-4175-88AD-731AAB987A65}" destId="{F52C26F3-2F44-4711-BA9D-E2E0BA2461D4}" srcOrd="5" destOrd="0" parTransId="{FBE6DFC5-1864-42DC-AE40-85E91AD54B62}" sibTransId="{38F79044-7D18-4739-A316-85F7C72A0519}"/>
    <dgm:cxn modelId="{49C3E1F4-B423-4FD2-801C-E0CC6A7ED9BC}" type="presOf" srcId="{63A4323C-9E38-4156-8F08-68237E91C664}" destId="{D4BD0A9D-BA8D-4F87-AFCA-467ECDB6D248}" srcOrd="0" destOrd="0" presId="urn:microsoft.com/office/officeart/2005/8/layout/orgChart1"/>
    <dgm:cxn modelId="{2F387BD4-45F6-4E9A-BCAC-D79E4A2D9804}" type="presOf" srcId="{0CFE1CCC-B4DE-4C11-949B-9F7B6FA10CBC}" destId="{73B50964-FC4D-42EA-9A44-18EA96F75C6B}" srcOrd="0" destOrd="0" presId="urn:microsoft.com/office/officeart/2005/8/layout/orgChart1"/>
    <dgm:cxn modelId="{5C5A6387-6451-409E-8890-D61659770E0B}" srcId="{EB749BA4-8618-410C-8D81-23E217ABCBF1}" destId="{71BC7154-CE4C-4175-88AD-731AAB987A65}" srcOrd="0" destOrd="0" parTransId="{BFD45B74-5653-40E1-BFFB-310BAB8D829E}" sibTransId="{2464D873-7055-414C-93F3-BEE25E89F62F}"/>
    <dgm:cxn modelId="{66AC9D14-76AB-4679-802A-1C37A78C66E0}" type="presOf" srcId="{F52C26F3-2F44-4711-BA9D-E2E0BA2461D4}" destId="{BCA6EDC6-5BED-4E3C-936E-E9F0E24A86F8}" srcOrd="1" destOrd="0" presId="urn:microsoft.com/office/officeart/2005/8/layout/orgChart1"/>
    <dgm:cxn modelId="{47A43FB8-DAF9-439D-9529-8A3DB2A1DC28}" type="presOf" srcId="{C63FA55B-C94D-493C-88D5-811E9B20B245}" destId="{3FF20542-2D5A-4727-8961-9798FC75DE2E}" srcOrd="1" destOrd="0" presId="urn:microsoft.com/office/officeart/2005/8/layout/orgChart1"/>
    <dgm:cxn modelId="{E0D03F8F-248D-4834-A86D-E8FA8B8A183A}" type="presOf" srcId="{9125A2B5-333C-4379-96E6-5540310B0E9D}" destId="{E592C139-6437-4C34-B061-A6C1419B85B3}" srcOrd="0" destOrd="0" presId="urn:microsoft.com/office/officeart/2005/8/layout/orgChart1"/>
    <dgm:cxn modelId="{6E62250E-335E-4AB7-A094-224681E8EF41}" srcId="{06F41C2F-C45F-4DB1-A359-B3C035EAB1A3}" destId="{00896D49-D0F3-4EB0-B5E8-9DBCF1B02E46}" srcOrd="1" destOrd="0" parTransId="{C9FBDF5B-D1BF-4B2A-9487-C9BF77679D15}" sibTransId="{F1370F60-146F-4C07-87C7-620B670B5E53}"/>
    <dgm:cxn modelId="{26BFE807-F835-4CC3-83BB-C14440A62CD8}" type="presOf" srcId="{23D3C87A-4E4D-415E-AEEF-5FFC04E0F8B3}" destId="{8E5BE8B9-8CF4-4468-840C-E310D62894CC}" srcOrd="0" destOrd="0" presId="urn:microsoft.com/office/officeart/2005/8/layout/orgChart1"/>
    <dgm:cxn modelId="{7C3424A9-1769-4E38-A110-2C9EE270381D}" type="presOf" srcId="{D82C9871-E0A1-43E8-8EDD-89AF42A23FF7}" destId="{F2709363-5839-4116-B7A0-E956DAA46C8A}" srcOrd="0" destOrd="0" presId="urn:microsoft.com/office/officeart/2005/8/layout/orgChart1"/>
    <dgm:cxn modelId="{BACB91B0-3D7B-4FB7-AA22-F653B19097F6}" srcId="{06F41C2F-C45F-4DB1-A359-B3C035EAB1A3}" destId="{BD64357C-CD67-442E-928C-B8E41C480DC2}" srcOrd="2" destOrd="0" parTransId="{76BCDE6B-EB2E-4131-A80E-E36568E1CD9A}" sibTransId="{FD736A42-CBD6-4465-A361-0238B901096E}"/>
    <dgm:cxn modelId="{A10DD7F5-3050-4BEE-941A-1E032B800426}" type="presOf" srcId="{2308F8B5-D7C0-438B-AACD-3679F0D0CEB0}" destId="{E3E6DAB1-9493-473D-BB38-472C77CD29A8}" srcOrd="1" destOrd="0" presId="urn:microsoft.com/office/officeart/2005/8/layout/orgChart1"/>
    <dgm:cxn modelId="{4EDE6DB8-9B9A-4C14-B5C4-DBD87D05D569}" type="presOf" srcId="{9642E7BA-FE9B-44C8-877B-76F0049465ED}" destId="{902392C0-8599-40BE-83C8-F63FC76744B1}" srcOrd="0" destOrd="0" presId="urn:microsoft.com/office/officeart/2005/8/layout/orgChart1"/>
    <dgm:cxn modelId="{99D7229A-6C27-4D9E-AAAD-3F869326E34C}" type="presOf" srcId="{9125A2B5-333C-4379-96E6-5540310B0E9D}" destId="{B0F4EB35-A6DD-464E-911A-6B82C22F9D19}" srcOrd="1" destOrd="0" presId="urn:microsoft.com/office/officeart/2005/8/layout/orgChart1"/>
    <dgm:cxn modelId="{0BE77BE8-8A9C-4EF5-9FB8-653129B313D0}" type="presOf" srcId="{854187EC-9E93-4F69-8FCA-350C75B81428}" destId="{E7F9ACB3-9CC1-45DB-9BA4-E9C8116CDFCF}" srcOrd="0" destOrd="0" presId="urn:microsoft.com/office/officeart/2005/8/layout/orgChart1"/>
    <dgm:cxn modelId="{313A8DA8-9E67-4813-88CB-5E73263606D9}" type="presParOf" srcId="{77023431-838B-46B7-989F-504F5675054D}" destId="{9C318CAB-9922-4126-8B9D-BA0A4104FD82}" srcOrd="0" destOrd="0" presId="urn:microsoft.com/office/officeart/2005/8/layout/orgChart1"/>
    <dgm:cxn modelId="{F551EA64-FA22-49D5-A35F-7C27D3665D46}" type="presParOf" srcId="{9C318CAB-9922-4126-8B9D-BA0A4104FD82}" destId="{380D1C6B-9BCA-436E-984A-669F328CBB35}" srcOrd="0" destOrd="0" presId="urn:microsoft.com/office/officeart/2005/8/layout/orgChart1"/>
    <dgm:cxn modelId="{1E430516-FBC9-469D-B75E-84F93B8E276D}" type="presParOf" srcId="{380D1C6B-9BCA-436E-984A-669F328CBB35}" destId="{653573A4-3494-4947-B5AB-AD25E155DE4B}" srcOrd="0" destOrd="0" presId="urn:microsoft.com/office/officeart/2005/8/layout/orgChart1"/>
    <dgm:cxn modelId="{C7B56D8E-4A19-416A-A2DA-D7207E9C3514}" type="presParOf" srcId="{380D1C6B-9BCA-436E-984A-669F328CBB35}" destId="{FEBF68FB-931D-4192-94D6-DC5F693D78D5}" srcOrd="1" destOrd="0" presId="urn:microsoft.com/office/officeart/2005/8/layout/orgChart1"/>
    <dgm:cxn modelId="{9B3B8C1E-C55D-4145-9274-ECC7B998A06E}" type="presParOf" srcId="{9C318CAB-9922-4126-8B9D-BA0A4104FD82}" destId="{D32BE9F6-141F-41B7-AC7D-82AC5C218BC5}" srcOrd="1" destOrd="0" presId="urn:microsoft.com/office/officeart/2005/8/layout/orgChart1"/>
    <dgm:cxn modelId="{3F5B4073-BF81-4107-9CDB-C66756656AF9}" type="presParOf" srcId="{D32BE9F6-141F-41B7-AC7D-82AC5C218BC5}" destId="{8823C7B3-56D3-4EA2-9D19-3522EBA50B36}" srcOrd="0" destOrd="0" presId="urn:microsoft.com/office/officeart/2005/8/layout/orgChart1"/>
    <dgm:cxn modelId="{A013247F-7BFD-4C02-A997-EF65764FAD4D}" type="presParOf" srcId="{D32BE9F6-141F-41B7-AC7D-82AC5C218BC5}" destId="{6FADD1A3-0CF6-4B97-AE8C-6AD44766A5AC}" srcOrd="1" destOrd="0" presId="urn:microsoft.com/office/officeart/2005/8/layout/orgChart1"/>
    <dgm:cxn modelId="{B991A9DE-EB06-40C5-B2B6-C9945A6D2C5C}" type="presParOf" srcId="{6FADD1A3-0CF6-4B97-AE8C-6AD44766A5AC}" destId="{F1DF1340-0929-4D3B-ADC8-2C3DB9500488}" srcOrd="0" destOrd="0" presId="urn:microsoft.com/office/officeart/2005/8/layout/orgChart1"/>
    <dgm:cxn modelId="{48E1B3B1-108C-4112-BFF2-7D27580326C9}" type="presParOf" srcId="{F1DF1340-0929-4D3B-ADC8-2C3DB9500488}" destId="{F2709363-5839-4116-B7A0-E956DAA46C8A}" srcOrd="0" destOrd="0" presId="urn:microsoft.com/office/officeart/2005/8/layout/orgChart1"/>
    <dgm:cxn modelId="{CB0B327A-8F0F-4886-8235-8615BFB865D4}" type="presParOf" srcId="{F1DF1340-0929-4D3B-ADC8-2C3DB9500488}" destId="{30481CF5-06EA-4800-968F-144F2B735BE4}" srcOrd="1" destOrd="0" presId="urn:microsoft.com/office/officeart/2005/8/layout/orgChart1"/>
    <dgm:cxn modelId="{0DF31199-E31B-46D0-BEC7-FC9A21F9D950}" type="presParOf" srcId="{6FADD1A3-0CF6-4B97-AE8C-6AD44766A5AC}" destId="{F914F0B3-7F7F-45EC-8A2A-18530CBB48B1}" srcOrd="1" destOrd="0" presId="urn:microsoft.com/office/officeart/2005/8/layout/orgChart1"/>
    <dgm:cxn modelId="{D49B2236-897C-45F4-829E-9EDBB8A00114}" type="presParOf" srcId="{F914F0B3-7F7F-45EC-8A2A-18530CBB48B1}" destId="{73B50964-FC4D-42EA-9A44-18EA96F75C6B}" srcOrd="0" destOrd="0" presId="urn:microsoft.com/office/officeart/2005/8/layout/orgChart1"/>
    <dgm:cxn modelId="{BC5C876D-ED09-417B-AA50-6FF76EDF05AC}" type="presParOf" srcId="{F914F0B3-7F7F-45EC-8A2A-18530CBB48B1}" destId="{933126E3-FC60-4355-8A30-6C25BCE11253}" srcOrd="1" destOrd="0" presId="urn:microsoft.com/office/officeart/2005/8/layout/orgChart1"/>
    <dgm:cxn modelId="{AAB0978A-26EB-40E4-AA4D-0E7770D76FE2}" type="presParOf" srcId="{933126E3-FC60-4355-8A30-6C25BCE11253}" destId="{435A5B1B-D3BB-4A49-9A3C-4A73266F066E}" srcOrd="0" destOrd="0" presId="urn:microsoft.com/office/officeart/2005/8/layout/orgChart1"/>
    <dgm:cxn modelId="{313D41F6-BF2E-468F-B0D6-DFF1DDDD6333}" type="presParOf" srcId="{435A5B1B-D3BB-4A49-9A3C-4A73266F066E}" destId="{6D506CD4-3F75-4EE3-BF8C-198A5A2AA50E}" srcOrd="0" destOrd="0" presId="urn:microsoft.com/office/officeart/2005/8/layout/orgChart1"/>
    <dgm:cxn modelId="{85D73A33-D0F5-4A6C-A9CC-B0EFF0B233F2}" type="presParOf" srcId="{435A5B1B-D3BB-4A49-9A3C-4A73266F066E}" destId="{1AF27AD4-2077-43A9-98DA-AA1985ACA378}" srcOrd="1" destOrd="0" presId="urn:microsoft.com/office/officeart/2005/8/layout/orgChart1"/>
    <dgm:cxn modelId="{AC918A7B-CE51-48E9-94B1-D1733DFA64FC}" type="presParOf" srcId="{933126E3-FC60-4355-8A30-6C25BCE11253}" destId="{B0AD5455-FAC4-4DEA-A031-9F095279FBFF}" srcOrd="1" destOrd="0" presId="urn:microsoft.com/office/officeart/2005/8/layout/orgChart1"/>
    <dgm:cxn modelId="{EC0541EC-1584-4CBF-9583-760B13CB5A15}" type="presParOf" srcId="{933126E3-FC60-4355-8A30-6C25BCE11253}" destId="{90EE58E5-EE42-47DB-9106-550B161CDFAD}" srcOrd="2" destOrd="0" presId="urn:microsoft.com/office/officeart/2005/8/layout/orgChart1"/>
    <dgm:cxn modelId="{E95997D1-6C08-46C5-AB13-096D99A2CC88}" type="presParOf" srcId="{F914F0B3-7F7F-45EC-8A2A-18530CBB48B1}" destId="{D4BD0A9D-BA8D-4F87-AFCA-467ECDB6D248}" srcOrd="2" destOrd="0" presId="urn:microsoft.com/office/officeart/2005/8/layout/orgChart1"/>
    <dgm:cxn modelId="{427A7789-9A87-4CF1-BFFC-7DD813C952B1}" type="presParOf" srcId="{F914F0B3-7F7F-45EC-8A2A-18530CBB48B1}" destId="{1E847457-3C6B-4C5B-9002-B431ABE42A1A}" srcOrd="3" destOrd="0" presId="urn:microsoft.com/office/officeart/2005/8/layout/orgChart1"/>
    <dgm:cxn modelId="{5A6E7220-5F8B-4136-B80E-7D97E5205375}" type="presParOf" srcId="{1E847457-3C6B-4C5B-9002-B431ABE42A1A}" destId="{26B999FB-1077-4AFD-B51D-6C6A0201A5C7}" srcOrd="0" destOrd="0" presId="urn:microsoft.com/office/officeart/2005/8/layout/orgChart1"/>
    <dgm:cxn modelId="{B3EC1339-D905-46BE-8E88-635924923604}" type="presParOf" srcId="{26B999FB-1077-4AFD-B51D-6C6A0201A5C7}" destId="{964DF8C5-E915-4B1D-AB41-2914E3FD163C}" srcOrd="0" destOrd="0" presId="urn:microsoft.com/office/officeart/2005/8/layout/orgChart1"/>
    <dgm:cxn modelId="{7FDD49C2-A980-4045-B75B-FC36567133E3}" type="presParOf" srcId="{26B999FB-1077-4AFD-B51D-6C6A0201A5C7}" destId="{E3E6DAB1-9493-473D-BB38-472C77CD29A8}" srcOrd="1" destOrd="0" presId="urn:microsoft.com/office/officeart/2005/8/layout/orgChart1"/>
    <dgm:cxn modelId="{2A4E287E-8500-4694-A90C-4B084400B84B}" type="presParOf" srcId="{1E847457-3C6B-4C5B-9002-B431ABE42A1A}" destId="{27648E17-2CE2-4387-B4CD-F9D84EE3E5AA}" srcOrd="1" destOrd="0" presId="urn:microsoft.com/office/officeart/2005/8/layout/orgChart1"/>
    <dgm:cxn modelId="{BE77750B-A831-428A-8A2D-9A0C98EFA6B7}" type="presParOf" srcId="{1E847457-3C6B-4C5B-9002-B431ABE42A1A}" destId="{70487EDF-E7DF-4667-8A73-64F47CE5BF08}" srcOrd="2" destOrd="0" presId="urn:microsoft.com/office/officeart/2005/8/layout/orgChart1"/>
    <dgm:cxn modelId="{B537C1E9-97D3-413C-8AE9-5A1BB18FA337}" type="presParOf" srcId="{6FADD1A3-0CF6-4B97-AE8C-6AD44766A5AC}" destId="{BBB4F9C0-DF7E-4F70-8C84-608032C5A842}" srcOrd="2" destOrd="0" presId="urn:microsoft.com/office/officeart/2005/8/layout/orgChart1"/>
    <dgm:cxn modelId="{1395283D-C267-411B-8D88-B8CC1B4A6260}" type="presParOf" srcId="{D32BE9F6-141F-41B7-AC7D-82AC5C218BC5}" destId="{8A02825A-9345-45CE-BF0A-6631EFE98127}" srcOrd="2" destOrd="0" presId="urn:microsoft.com/office/officeart/2005/8/layout/orgChart1"/>
    <dgm:cxn modelId="{1877C7F2-0BCD-4CEE-A226-7190EFB9B4A5}" type="presParOf" srcId="{D32BE9F6-141F-41B7-AC7D-82AC5C218BC5}" destId="{93261AB0-FC78-497C-AEC0-4828CD2F5D7E}" srcOrd="3" destOrd="0" presId="urn:microsoft.com/office/officeart/2005/8/layout/orgChart1"/>
    <dgm:cxn modelId="{38304EC6-0CDA-4E4E-B1B6-456F2975AED6}" type="presParOf" srcId="{93261AB0-FC78-497C-AEC0-4828CD2F5D7E}" destId="{B11D34EC-53D0-4A0F-8B18-83FCE04E32CF}" srcOrd="0" destOrd="0" presId="urn:microsoft.com/office/officeart/2005/8/layout/orgChart1"/>
    <dgm:cxn modelId="{8008BA58-012D-4D12-88B7-41F91CDE8A4A}" type="presParOf" srcId="{B11D34EC-53D0-4A0F-8B18-83FCE04E32CF}" destId="{06AC31C1-E387-46C2-BDEE-853196D4B9E0}" srcOrd="0" destOrd="0" presId="urn:microsoft.com/office/officeart/2005/8/layout/orgChart1"/>
    <dgm:cxn modelId="{986E2500-DA20-4ACF-B6BF-D2089E75E35C}" type="presParOf" srcId="{B11D34EC-53D0-4A0F-8B18-83FCE04E32CF}" destId="{6680EE8B-F92E-4A35-8227-E878D07A63F3}" srcOrd="1" destOrd="0" presId="urn:microsoft.com/office/officeart/2005/8/layout/orgChart1"/>
    <dgm:cxn modelId="{C2E0FF18-6AF5-4E74-96F4-8B4562F8C008}" type="presParOf" srcId="{93261AB0-FC78-497C-AEC0-4828CD2F5D7E}" destId="{A78485C3-48A0-4056-B68D-7ABCD020D041}" srcOrd="1" destOrd="0" presId="urn:microsoft.com/office/officeart/2005/8/layout/orgChart1"/>
    <dgm:cxn modelId="{806153BD-99C8-4036-B81E-6CD43F5F1BD4}" type="presParOf" srcId="{A78485C3-48A0-4056-B68D-7ABCD020D041}" destId="{FFD20534-C4BF-4724-AB0C-B9CB8025CAE6}" srcOrd="0" destOrd="0" presId="urn:microsoft.com/office/officeart/2005/8/layout/orgChart1"/>
    <dgm:cxn modelId="{12CF84E6-D0B8-4D39-9104-7F9FA618185E}" type="presParOf" srcId="{A78485C3-48A0-4056-B68D-7ABCD020D041}" destId="{5B87E1BA-8BD8-4CC1-BE91-4BB48749F833}" srcOrd="1" destOrd="0" presId="urn:microsoft.com/office/officeart/2005/8/layout/orgChart1"/>
    <dgm:cxn modelId="{824CDAF2-6B46-4917-85AB-3D4B840C321C}" type="presParOf" srcId="{5B87E1BA-8BD8-4CC1-BE91-4BB48749F833}" destId="{846ED96C-50BF-4C6F-953E-F4F644EBE4AA}" srcOrd="0" destOrd="0" presId="urn:microsoft.com/office/officeart/2005/8/layout/orgChart1"/>
    <dgm:cxn modelId="{D0D2AA5B-48AB-4A9E-90E5-4DD69B866B0F}" type="presParOf" srcId="{846ED96C-50BF-4C6F-953E-F4F644EBE4AA}" destId="{9B13BC22-511C-4E26-B34C-0343ABB50EFC}" srcOrd="0" destOrd="0" presId="urn:microsoft.com/office/officeart/2005/8/layout/orgChart1"/>
    <dgm:cxn modelId="{16844763-5A9D-4348-8C45-2ABA1095A0FD}" type="presParOf" srcId="{846ED96C-50BF-4C6F-953E-F4F644EBE4AA}" destId="{3FF20542-2D5A-4727-8961-9798FC75DE2E}" srcOrd="1" destOrd="0" presId="urn:microsoft.com/office/officeart/2005/8/layout/orgChart1"/>
    <dgm:cxn modelId="{FFB617B7-5208-40F1-8967-BB29BE71AFD4}" type="presParOf" srcId="{5B87E1BA-8BD8-4CC1-BE91-4BB48749F833}" destId="{241F4E02-99F5-45C5-9B6C-30F7F269D2BE}" srcOrd="1" destOrd="0" presId="urn:microsoft.com/office/officeart/2005/8/layout/orgChart1"/>
    <dgm:cxn modelId="{AFB73BF8-0D1B-40B4-9435-878F261E5B8B}" type="presParOf" srcId="{5B87E1BA-8BD8-4CC1-BE91-4BB48749F833}" destId="{55CC99E8-8229-4D5A-AB75-1B55AA670DF4}" srcOrd="2" destOrd="0" presId="urn:microsoft.com/office/officeart/2005/8/layout/orgChart1"/>
    <dgm:cxn modelId="{37C74C57-FEC2-436B-9135-E04AB6FCA505}" type="presParOf" srcId="{A78485C3-48A0-4056-B68D-7ABCD020D041}" destId="{E3E0309D-5F6D-4381-BC02-04CBC292D702}" srcOrd="2" destOrd="0" presId="urn:microsoft.com/office/officeart/2005/8/layout/orgChart1"/>
    <dgm:cxn modelId="{4AEBAB0A-81CE-4E4B-8FB6-B634830EC35D}" type="presParOf" srcId="{A78485C3-48A0-4056-B68D-7ABCD020D041}" destId="{FE1EAAF4-4720-42FD-9D3C-5576855DD1C8}" srcOrd="3" destOrd="0" presId="urn:microsoft.com/office/officeart/2005/8/layout/orgChart1"/>
    <dgm:cxn modelId="{B572735D-3858-4997-A707-1A203AE46637}" type="presParOf" srcId="{FE1EAAF4-4720-42FD-9D3C-5576855DD1C8}" destId="{32DA67E0-44DF-4D10-AB38-5190AC7691C4}" srcOrd="0" destOrd="0" presId="urn:microsoft.com/office/officeart/2005/8/layout/orgChart1"/>
    <dgm:cxn modelId="{6D663C8F-3C01-4A98-B53E-25CA484E7DCD}" type="presParOf" srcId="{32DA67E0-44DF-4D10-AB38-5190AC7691C4}" destId="{AF099E6D-2241-4CC8-9555-94F60D0E27C8}" srcOrd="0" destOrd="0" presId="urn:microsoft.com/office/officeart/2005/8/layout/orgChart1"/>
    <dgm:cxn modelId="{23BCD7B4-BB0A-4166-88BA-29F04A9ED4E6}" type="presParOf" srcId="{32DA67E0-44DF-4D10-AB38-5190AC7691C4}" destId="{723F8C74-0B44-49DF-B382-C77015182768}" srcOrd="1" destOrd="0" presId="urn:microsoft.com/office/officeart/2005/8/layout/orgChart1"/>
    <dgm:cxn modelId="{06F725AF-0632-4F54-B7C3-49A158633C04}" type="presParOf" srcId="{FE1EAAF4-4720-42FD-9D3C-5576855DD1C8}" destId="{0FD9A0EE-0492-4E43-A7DA-777ED6C192DF}" srcOrd="1" destOrd="0" presId="urn:microsoft.com/office/officeart/2005/8/layout/orgChart1"/>
    <dgm:cxn modelId="{0D772D86-5BCA-4EE8-9E33-35696604D8FC}" type="presParOf" srcId="{FE1EAAF4-4720-42FD-9D3C-5576855DD1C8}" destId="{73A2C641-5805-4EC9-BEBA-9885186750C9}" srcOrd="2" destOrd="0" presId="urn:microsoft.com/office/officeart/2005/8/layout/orgChart1"/>
    <dgm:cxn modelId="{52BA0C4D-15C4-4DD2-A436-3C385F128EF4}" type="presParOf" srcId="{A78485C3-48A0-4056-B68D-7ABCD020D041}" destId="{D9FFEA86-6C56-4F1C-A633-E39FA0DEB2B6}" srcOrd="4" destOrd="0" presId="urn:microsoft.com/office/officeart/2005/8/layout/orgChart1"/>
    <dgm:cxn modelId="{DCA79380-3437-4C8E-9925-B65C2C096056}" type="presParOf" srcId="{A78485C3-48A0-4056-B68D-7ABCD020D041}" destId="{181B8D7F-FA20-4537-9473-DF73DB811DF7}" srcOrd="5" destOrd="0" presId="urn:microsoft.com/office/officeart/2005/8/layout/orgChart1"/>
    <dgm:cxn modelId="{87ABE0F5-F061-4A28-A6FA-362466DB2C58}" type="presParOf" srcId="{181B8D7F-FA20-4537-9473-DF73DB811DF7}" destId="{BB6EDC86-C430-4B1D-999E-F6D37D463D7C}" srcOrd="0" destOrd="0" presId="urn:microsoft.com/office/officeart/2005/8/layout/orgChart1"/>
    <dgm:cxn modelId="{CA9C074C-45DD-479E-9D75-5BF137187C2D}" type="presParOf" srcId="{BB6EDC86-C430-4B1D-999E-F6D37D463D7C}" destId="{D9B5CF36-AE15-42DC-BA2D-37587AA5E8D2}" srcOrd="0" destOrd="0" presId="urn:microsoft.com/office/officeart/2005/8/layout/orgChart1"/>
    <dgm:cxn modelId="{9275D1B0-07C0-47EF-9A0D-27C5738F4F0D}" type="presParOf" srcId="{BB6EDC86-C430-4B1D-999E-F6D37D463D7C}" destId="{AE2A02A2-627F-4AFE-8B58-712FC2C7B829}" srcOrd="1" destOrd="0" presId="urn:microsoft.com/office/officeart/2005/8/layout/orgChart1"/>
    <dgm:cxn modelId="{88A5EC65-A52C-4B40-B369-C5B86FFE2CE9}" type="presParOf" srcId="{181B8D7F-FA20-4537-9473-DF73DB811DF7}" destId="{B9CDA751-36E7-4A27-B3B6-B9BF70B1AD3F}" srcOrd="1" destOrd="0" presId="urn:microsoft.com/office/officeart/2005/8/layout/orgChart1"/>
    <dgm:cxn modelId="{400C7FB3-ECB5-4FF5-8AE0-88FB9B67D771}" type="presParOf" srcId="{181B8D7F-FA20-4537-9473-DF73DB811DF7}" destId="{40E92DA4-21CD-46C2-9C37-4F58EB82F44C}" srcOrd="2" destOrd="0" presId="urn:microsoft.com/office/officeart/2005/8/layout/orgChart1"/>
    <dgm:cxn modelId="{98AD3910-DFCE-49D7-B5ED-0983F97728BB}" type="presParOf" srcId="{93261AB0-FC78-497C-AEC0-4828CD2F5D7E}" destId="{5421EF41-6906-4082-82F5-70843EA28F7B}" srcOrd="2" destOrd="0" presId="urn:microsoft.com/office/officeart/2005/8/layout/orgChart1"/>
    <dgm:cxn modelId="{E263BF0C-6760-4C10-B06E-118C91FDB566}" type="presParOf" srcId="{D32BE9F6-141F-41B7-AC7D-82AC5C218BC5}" destId="{75E004D8-8ACB-43CF-BA5F-D323FF464A36}" srcOrd="4" destOrd="0" presId="urn:microsoft.com/office/officeart/2005/8/layout/orgChart1"/>
    <dgm:cxn modelId="{F2345CC6-2F74-45DB-9EDD-DFD0905F6E7A}" type="presParOf" srcId="{D32BE9F6-141F-41B7-AC7D-82AC5C218BC5}" destId="{2BA0C6A2-12DE-437C-BA57-33FA64B6292F}" srcOrd="5" destOrd="0" presId="urn:microsoft.com/office/officeart/2005/8/layout/orgChart1"/>
    <dgm:cxn modelId="{8D6D7A00-CD82-41CB-A672-227500445111}" type="presParOf" srcId="{2BA0C6A2-12DE-437C-BA57-33FA64B6292F}" destId="{A90E1CF1-B82E-4998-96E4-5979FCB940C5}" srcOrd="0" destOrd="0" presId="urn:microsoft.com/office/officeart/2005/8/layout/orgChart1"/>
    <dgm:cxn modelId="{226E296E-2901-4944-8BD0-36205ECA45CC}" type="presParOf" srcId="{A90E1CF1-B82E-4998-96E4-5979FCB940C5}" destId="{EBDFE7B0-52FE-43C3-9C26-DA8FD1719F2C}" srcOrd="0" destOrd="0" presId="urn:microsoft.com/office/officeart/2005/8/layout/orgChart1"/>
    <dgm:cxn modelId="{7E6F1A80-AE5E-4552-A809-A69C9113BEA9}" type="presParOf" srcId="{A90E1CF1-B82E-4998-96E4-5979FCB940C5}" destId="{39246A06-3E7C-4238-BC37-EB9C7D50ADAB}" srcOrd="1" destOrd="0" presId="urn:microsoft.com/office/officeart/2005/8/layout/orgChart1"/>
    <dgm:cxn modelId="{FB53E469-83E1-4B0A-B1CA-589F4F3C89BB}" type="presParOf" srcId="{2BA0C6A2-12DE-437C-BA57-33FA64B6292F}" destId="{4673935E-40D9-406B-B093-70B918654163}" srcOrd="1" destOrd="0" presId="urn:microsoft.com/office/officeart/2005/8/layout/orgChart1"/>
    <dgm:cxn modelId="{25BB0B62-C9F6-4EC4-9AF1-9B8AFCA6B377}" type="presParOf" srcId="{4673935E-40D9-406B-B093-70B918654163}" destId="{0D6ABBB8-10A0-4488-9FA3-2C6B9ECC9F1E}" srcOrd="0" destOrd="0" presId="urn:microsoft.com/office/officeart/2005/8/layout/orgChart1"/>
    <dgm:cxn modelId="{06235F3D-7413-4BAD-A7FE-B793A93CF2B7}" type="presParOf" srcId="{4673935E-40D9-406B-B093-70B918654163}" destId="{48034F6D-5A39-4E41-BC4C-189A0ADF2BDA}" srcOrd="1" destOrd="0" presId="urn:microsoft.com/office/officeart/2005/8/layout/orgChart1"/>
    <dgm:cxn modelId="{87CB02F2-39BC-46AA-A301-68058268C14D}" type="presParOf" srcId="{48034F6D-5A39-4E41-BC4C-189A0ADF2BDA}" destId="{E0689E1B-FB18-4A4B-A84B-BB3A8D85895B}" srcOrd="0" destOrd="0" presId="urn:microsoft.com/office/officeart/2005/8/layout/orgChart1"/>
    <dgm:cxn modelId="{88D5C31F-EB09-43B5-A557-15839F4AA148}" type="presParOf" srcId="{E0689E1B-FB18-4A4B-A84B-BB3A8D85895B}" destId="{E592C139-6437-4C34-B061-A6C1419B85B3}" srcOrd="0" destOrd="0" presId="urn:microsoft.com/office/officeart/2005/8/layout/orgChart1"/>
    <dgm:cxn modelId="{85D7D4AA-43D6-4C1E-8E4F-A00FA731462C}" type="presParOf" srcId="{E0689E1B-FB18-4A4B-A84B-BB3A8D85895B}" destId="{B0F4EB35-A6DD-464E-911A-6B82C22F9D19}" srcOrd="1" destOrd="0" presId="urn:microsoft.com/office/officeart/2005/8/layout/orgChart1"/>
    <dgm:cxn modelId="{DCD1E3D8-6596-4450-9834-0ED10A52F0D0}" type="presParOf" srcId="{48034F6D-5A39-4E41-BC4C-189A0ADF2BDA}" destId="{0AC38FC4-326A-4394-BF41-44A304302F96}" srcOrd="1" destOrd="0" presId="urn:microsoft.com/office/officeart/2005/8/layout/orgChart1"/>
    <dgm:cxn modelId="{237B904D-6E1D-4B8B-A84C-C3EE6752EF8A}" type="presParOf" srcId="{48034F6D-5A39-4E41-BC4C-189A0ADF2BDA}" destId="{598F27E9-2BAE-4AE0-8C8C-AB851B614EE6}" srcOrd="2" destOrd="0" presId="urn:microsoft.com/office/officeart/2005/8/layout/orgChart1"/>
    <dgm:cxn modelId="{E5DD0FA3-C577-403F-881A-DC8695A84067}" type="presParOf" srcId="{4673935E-40D9-406B-B093-70B918654163}" destId="{8E5BE8B9-8CF4-4468-840C-E310D62894CC}" srcOrd="2" destOrd="0" presId="urn:microsoft.com/office/officeart/2005/8/layout/orgChart1"/>
    <dgm:cxn modelId="{99D22A1A-6A91-40B0-ACB4-1631FF47E799}" type="presParOf" srcId="{4673935E-40D9-406B-B093-70B918654163}" destId="{968214FE-1DB9-47A2-86BA-18B691130A4A}" srcOrd="3" destOrd="0" presId="urn:microsoft.com/office/officeart/2005/8/layout/orgChart1"/>
    <dgm:cxn modelId="{DB3287CF-E543-4119-B3E9-2364136F7D3F}" type="presParOf" srcId="{968214FE-1DB9-47A2-86BA-18B691130A4A}" destId="{770F77CC-768C-446A-B91C-EEF1CA02E94E}" srcOrd="0" destOrd="0" presId="urn:microsoft.com/office/officeart/2005/8/layout/orgChart1"/>
    <dgm:cxn modelId="{A1D2E3A8-7DB3-48AF-A75E-E78EF20476C3}" type="presParOf" srcId="{770F77CC-768C-446A-B91C-EEF1CA02E94E}" destId="{084D8BF8-B9EA-4FCB-BAAF-382ACD3F4751}" srcOrd="0" destOrd="0" presId="urn:microsoft.com/office/officeart/2005/8/layout/orgChart1"/>
    <dgm:cxn modelId="{530268D8-CB4E-4742-98A5-C22F92D86082}" type="presParOf" srcId="{770F77CC-768C-446A-B91C-EEF1CA02E94E}" destId="{C3B3BD69-98EB-4AF3-B04D-C4E6635BFB3A}" srcOrd="1" destOrd="0" presId="urn:microsoft.com/office/officeart/2005/8/layout/orgChart1"/>
    <dgm:cxn modelId="{A40C1D67-426B-411A-8B38-973CD44CFD57}" type="presParOf" srcId="{968214FE-1DB9-47A2-86BA-18B691130A4A}" destId="{1CFBED08-31A4-4180-9B2D-CFE43699EE4A}" srcOrd="1" destOrd="0" presId="urn:microsoft.com/office/officeart/2005/8/layout/orgChart1"/>
    <dgm:cxn modelId="{61B35B78-8ACF-47DE-88FA-471181E87C27}" type="presParOf" srcId="{968214FE-1DB9-47A2-86BA-18B691130A4A}" destId="{1209B45A-F4B1-466D-9574-F4B800378F9E}" srcOrd="2" destOrd="0" presId="urn:microsoft.com/office/officeart/2005/8/layout/orgChart1"/>
    <dgm:cxn modelId="{DB931F18-DFE4-4FD6-954F-051CBC7F3BB7}" type="presParOf" srcId="{4673935E-40D9-406B-B093-70B918654163}" destId="{E7F9ACB3-9CC1-45DB-9BA4-E9C8116CDFCF}" srcOrd="4" destOrd="0" presId="urn:microsoft.com/office/officeart/2005/8/layout/orgChart1"/>
    <dgm:cxn modelId="{452EF520-C818-47C0-A519-76EF3B3682B9}" type="presParOf" srcId="{4673935E-40D9-406B-B093-70B918654163}" destId="{1133A091-7670-4A9E-82E4-335F3A0B015E}" srcOrd="5" destOrd="0" presId="urn:microsoft.com/office/officeart/2005/8/layout/orgChart1"/>
    <dgm:cxn modelId="{DD96AF5A-942C-4E97-89EB-327643423B8F}" type="presParOf" srcId="{1133A091-7670-4A9E-82E4-335F3A0B015E}" destId="{7497EFDB-B5E2-4014-810A-16189F13A696}" srcOrd="0" destOrd="0" presId="urn:microsoft.com/office/officeart/2005/8/layout/orgChart1"/>
    <dgm:cxn modelId="{FE807346-A90E-4673-A514-73D0ED727123}" type="presParOf" srcId="{7497EFDB-B5E2-4014-810A-16189F13A696}" destId="{26E07F99-2244-4177-AFFB-E0948FD2ED54}" srcOrd="0" destOrd="0" presId="urn:microsoft.com/office/officeart/2005/8/layout/orgChart1"/>
    <dgm:cxn modelId="{2DF3CEE8-0B86-4410-86FA-16157B9767E5}" type="presParOf" srcId="{7497EFDB-B5E2-4014-810A-16189F13A696}" destId="{C10571AB-2237-4DA3-8BE0-40A802095DB8}" srcOrd="1" destOrd="0" presId="urn:microsoft.com/office/officeart/2005/8/layout/orgChart1"/>
    <dgm:cxn modelId="{3FA84A28-C790-464C-89B3-2B7BD5533056}" type="presParOf" srcId="{1133A091-7670-4A9E-82E4-335F3A0B015E}" destId="{DADFF2EE-F3CE-49D4-B741-59DBFBE360DB}" srcOrd="1" destOrd="0" presId="urn:microsoft.com/office/officeart/2005/8/layout/orgChart1"/>
    <dgm:cxn modelId="{4BAAE269-AF3A-4C53-98D6-3A55B1CFEE73}" type="presParOf" srcId="{1133A091-7670-4A9E-82E4-335F3A0B015E}" destId="{A7D4BC06-643C-4594-868A-7825C3E91785}" srcOrd="2" destOrd="0" presId="urn:microsoft.com/office/officeart/2005/8/layout/orgChart1"/>
    <dgm:cxn modelId="{EC10FCBB-34FF-4232-B487-9F292DFC98C4}" type="presParOf" srcId="{4673935E-40D9-406B-B093-70B918654163}" destId="{38319A62-6A01-4E31-A6EF-D01161B52183}" srcOrd="6" destOrd="0" presId="urn:microsoft.com/office/officeart/2005/8/layout/orgChart1"/>
    <dgm:cxn modelId="{7D4062B1-89AB-476A-B6FF-19C9B27FFA96}" type="presParOf" srcId="{4673935E-40D9-406B-B093-70B918654163}" destId="{D2E579CE-317D-4843-88C9-F30E7C39E510}" srcOrd="7" destOrd="0" presId="urn:microsoft.com/office/officeart/2005/8/layout/orgChart1"/>
    <dgm:cxn modelId="{6A8F7E47-49D9-4009-AD40-91B508D7966D}" type="presParOf" srcId="{D2E579CE-317D-4843-88C9-F30E7C39E510}" destId="{B1D9B8EA-CD3F-4885-9B64-443698E3B4A2}" srcOrd="0" destOrd="0" presId="urn:microsoft.com/office/officeart/2005/8/layout/orgChart1"/>
    <dgm:cxn modelId="{72820489-4C93-4665-B2B8-9518D3D353B4}" type="presParOf" srcId="{B1D9B8EA-CD3F-4885-9B64-443698E3B4A2}" destId="{DE4ED2A9-98B3-4128-AA72-7E87FFD84C9D}" srcOrd="0" destOrd="0" presId="urn:microsoft.com/office/officeart/2005/8/layout/orgChart1"/>
    <dgm:cxn modelId="{C39047E6-896C-4034-BCFE-9D0B939838BD}" type="presParOf" srcId="{B1D9B8EA-CD3F-4885-9B64-443698E3B4A2}" destId="{31DD018A-43C5-432D-B5EA-7784621790BB}" srcOrd="1" destOrd="0" presId="urn:microsoft.com/office/officeart/2005/8/layout/orgChart1"/>
    <dgm:cxn modelId="{D89F7496-C64F-49EF-9771-E97864588F2F}" type="presParOf" srcId="{D2E579CE-317D-4843-88C9-F30E7C39E510}" destId="{7F1B2C2E-5863-4040-9249-7FBD6D071043}" srcOrd="1" destOrd="0" presId="urn:microsoft.com/office/officeart/2005/8/layout/orgChart1"/>
    <dgm:cxn modelId="{F9D8B0F5-CFFB-469B-A2EA-95BD0D703DC2}" type="presParOf" srcId="{D2E579CE-317D-4843-88C9-F30E7C39E510}" destId="{07D6E23D-692D-4781-B135-8B64D91617C3}" srcOrd="2" destOrd="0" presId="urn:microsoft.com/office/officeart/2005/8/layout/orgChart1"/>
    <dgm:cxn modelId="{4F551CE7-FF3D-4941-BDF5-F908F6183082}" type="presParOf" srcId="{2BA0C6A2-12DE-437C-BA57-33FA64B6292F}" destId="{AB3D49BE-1D90-4340-9C51-F325F8E6B0C3}" srcOrd="2" destOrd="0" presId="urn:microsoft.com/office/officeart/2005/8/layout/orgChart1"/>
    <dgm:cxn modelId="{9E9DF8C4-8A31-40B4-A59E-F1DBB51A2F5C}" type="presParOf" srcId="{D32BE9F6-141F-41B7-AC7D-82AC5C218BC5}" destId="{9BE1D681-123D-4D67-AF60-6544797F98C9}" srcOrd="6" destOrd="0" presId="urn:microsoft.com/office/officeart/2005/8/layout/orgChart1"/>
    <dgm:cxn modelId="{8E2AF48F-B87F-4B06-B47D-6249C31E7F14}" type="presParOf" srcId="{D32BE9F6-141F-41B7-AC7D-82AC5C218BC5}" destId="{756DCFCC-0F77-4FF8-8DBC-C564ADA45BD6}" srcOrd="7" destOrd="0" presId="urn:microsoft.com/office/officeart/2005/8/layout/orgChart1"/>
    <dgm:cxn modelId="{D9E6875F-F04E-4B0D-84F3-9055B6E7F23A}" type="presParOf" srcId="{756DCFCC-0F77-4FF8-8DBC-C564ADA45BD6}" destId="{798161FF-E137-4A91-AA39-B704D3B01AF9}" srcOrd="0" destOrd="0" presId="urn:microsoft.com/office/officeart/2005/8/layout/orgChart1"/>
    <dgm:cxn modelId="{47C61A68-1FD4-4ED4-8380-56F8DA890205}" type="presParOf" srcId="{798161FF-E137-4A91-AA39-B704D3B01AF9}" destId="{FD8C4C66-2C03-46D8-9484-7563487DC777}" srcOrd="0" destOrd="0" presId="urn:microsoft.com/office/officeart/2005/8/layout/orgChart1"/>
    <dgm:cxn modelId="{50038B1E-5D83-45E6-B099-B8CC36C4D412}" type="presParOf" srcId="{798161FF-E137-4A91-AA39-B704D3B01AF9}" destId="{BCA6EDC6-5BED-4E3C-936E-E9F0E24A86F8}" srcOrd="1" destOrd="0" presId="urn:microsoft.com/office/officeart/2005/8/layout/orgChart1"/>
    <dgm:cxn modelId="{2E7A1058-D87C-41F5-B4C2-4976CEAAE802}" type="presParOf" srcId="{756DCFCC-0F77-4FF8-8DBC-C564ADA45BD6}" destId="{87620C2A-C51B-450C-BCF3-4A8D7F55AF04}" srcOrd="1" destOrd="0" presId="urn:microsoft.com/office/officeart/2005/8/layout/orgChart1"/>
    <dgm:cxn modelId="{F92CBC13-8488-47BD-97E1-8C6CE76470AB}" type="presParOf" srcId="{756DCFCC-0F77-4FF8-8DBC-C564ADA45BD6}" destId="{C84FD3A9-EE94-48CF-AC65-420C7E844547}" srcOrd="2" destOrd="0" presId="urn:microsoft.com/office/officeart/2005/8/layout/orgChart1"/>
    <dgm:cxn modelId="{58937A2F-3768-4B24-A939-FC05C4AC49EC}" type="presParOf" srcId="{9C318CAB-9922-4126-8B9D-BA0A4104FD82}" destId="{14279DFC-F94B-4EB3-88A6-41C6B540E1D4}" srcOrd="2" destOrd="0" presId="urn:microsoft.com/office/officeart/2005/8/layout/orgChart1"/>
    <dgm:cxn modelId="{B3C4A5EB-2A9A-4B0A-9E97-A0F04D1D3664}" type="presParOf" srcId="{14279DFC-F94B-4EB3-88A6-41C6B540E1D4}" destId="{EBA5FC5D-BE8C-415F-B369-FEA9168365AD}" srcOrd="0" destOrd="0" presId="urn:microsoft.com/office/officeart/2005/8/layout/orgChart1"/>
    <dgm:cxn modelId="{36E608E8-C94B-4707-BC3D-9F15033DD2DB}" type="presParOf" srcId="{14279DFC-F94B-4EB3-88A6-41C6B540E1D4}" destId="{3DAFC24A-2C3A-48DD-BD41-3EC93EA793A5}" srcOrd="1" destOrd="0" presId="urn:microsoft.com/office/officeart/2005/8/layout/orgChart1"/>
    <dgm:cxn modelId="{2F2A9502-4A94-4802-BE0E-22F17F0C2C2B}" type="presParOf" srcId="{3DAFC24A-2C3A-48DD-BD41-3EC93EA793A5}" destId="{4FE6DB60-5E1E-443E-A5C9-0E7BA034E6E9}" srcOrd="0" destOrd="0" presId="urn:microsoft.com/office/officeart/2005/8/layout/orgChart1"/>
    <dgm:cxn modelId="{A82911B1-B3CF-4220-9F19-6718E835C56B}" type="presParOf" srcId="{4FE6DB60-5E1E-443E-A5C9-0E7BA034E6E9}" destId="{56714981-C301-471B-9C4B-AC8951D827AE}" srcOrd="0" destOrd="0" presId="urn:microsoft.com/office/officeart/2005/8/layout/orgChart1"/>
    <dgm:cxn modelId="{68EF9D88-23A5-4910-997F-D86C1E799C96}" type="presParOf" srcId="{4FE6DB60-5E1E-443E-A5C9-0E7BA034E6E9}" destId="{BD756C96-2180-4888-B689-305901857361}" srcOrd="1" destOrd="0" presId="urn:microsoft.com/office/officeart/2005/8/layout/orgChart1"/>
    <dgm:cxn modelId="{2EF2FE3F-3150-419A-ACF5-A148DF1CF7A2}" type="presParOf" srcId="{3DAFC24A-2C3A-48DD-BD41-3EC93EA793A5}" destId="{B0D87037-6BFB-48F5-939A-007EB54FC1A1}" srcOrd="1" destOrd="0" presId="urn:microsoft.com/office/officeart/2005/8/layout/orgChart1"/>
    <dgm:cxn modelId="{C612A4A0-56CC-4963-B7A6-BC5D590C89B3}" type="presParOf" srcId="{3DAFC24A-2C3A-48DD-BD41-3EC93EA793A5}" destId="{7C19B956-B91E-4958-94FB-0604C27D811A}" srcOrd="2" destOrd="0" presId="urn:microsoft.com/office/officeart/2005/8/layout/orgChart1"/>
    <dgm:cxn modelId="{507C9808-FE49-4EF1-9B6A-025BBB19438B}" type="presParOf" srcId="{14279DFC-F94B-4EB3-88A6-41C6B540E1D4}" destId="{902392C0-8599-40BE-83C8-F63FC76744B1}" srcOrd="2" destOrd="0" presId="urn:microsoft.com/office/officeart/2005/8/layout/orgChart1"/>
    <dgm:cxn modelId="{99F0C9A3-6249-45C0-9AAC-8C7ADC6F2751}" type="presParOf" srcId="{14279DFC-F94B-4EB3-88A6-41C6B540E1D4}" destId="{64CEF9A8-3AE0-478C-A687-E4F2BB7126D8}" srcOrd="3" destOrd="0" presId="urn:microsoft.com/office/officeart/2005/8/layout/orgChart1"/>
    <dgm:cxn modelId="{4F84D26F-7DC0-4A13-91F3-A02E5A2ABDF4}" type="presParOf" srcId="{64CEF9A8-3AE0-478C-A687-E4F2BB7126D8}" destId="{13C21FF9-C8A5-40B2-9BC4-6C15EB44CB7F}" srcOrd="0" destOrd="0" presId="urn:microsoft.com/office/officeart/2005/8/layout/orgChart1"/>
    <dgm:cxn modelId="{DE76BD4B-FB10-424E-8FC1-98E9FC1600C3}" type="presParOf" srcId="{13C21FF9-C8A5-40B2-9BC4-6C15EB44CB7F}" destId="{ED52FBE3-6849-423E-9CBD-D84E79792758}" srcOrd="0" destOrd="0" presId="urn:microsoft.com/office/officeart/2005/8/layout/orgChart1"/>
    <dgm:cxn modelId="{BC2196A7-4BA1-48A1-9C0B-D419FCCBA55E}" type="presParOf" srcId="{13C21FF9-C8A5-40B2-9BC4-6C15EB44CB7F}" destId="{D3296E0B-9FAF-4A94-9EF6-A281D3EC0A5B}" srcOrd="1" destOrd="0" presId="urn:microsoft.com/office/officeart/2005/8/layout/orgChart1"/>
    <dgm:cxn modelId="{8BD3A136-BA3B-4374-BE16-90C55BF98AE5}" type="presParOf" srcId="{64CEF9A8-3AE0-478C-A687-E4F2BB7126D8}" destId="{F01A2D14-45AA-45B7-B385-92B6A09019E8}" srcOrd="1" destOrd="0" presId="urn:microsoft.com/office/officeart/2005/8/layout/orgChart1"/>
    <dgm:cxn modelId="{D0444360-77CC-45C1-A2E3-B039AF875E04}" type="presParOf" srcId="{64CEF9A8-3AE0-478C-A687-E4F2BB7126D8}" destId="{E782B185-CA11-4F4D-B600-ADB10F5540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392C0-8599-40BE-83C8-F63FC76744B1}">
      <dsp:nvSpPr>
        <dsp:cNvPr id="0" name=""/>
        <dsp:cNvSpPr/>
      </dsp:nvSpPr>
      <dsp:spPr>
        <a:xfrm>
          <a:off x="4147850" y="658780"/>
          <a:ext cx="137696" cy="60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240"/>
              </a:lnTo>
              <a:lnTo>
                <a:pt x="137696" y="603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5FC5D-BE8C-415F-B369-FEA9168365AD}">
      <dsp:nvSpPr>
        <dsp:cNvPr id="0" name=""/>
        <dsp:cNvSpPr/>
      </dsp:nvSpPr>
      <dsp:spPr>
        <a:xfrm>
          <a:off x="4010154" y="658780"/>
          <a:ext cx="137696" cy="603240"/>
        </a:xfrm>
        <a:custGeom>
          <a:avLst/>
          <a:gdLst/>
          <a:ahLst/>
          <a:cxnLst/>
          <a:rect l="0" t="0" r="0" b="0"/>
          <a:pathLst>
            <a:path>
              <a:moveTo>
                <a:pt x="137696" y="0"/>
              </a:moveTo>
              <a:lnTo>
                <a:pt x="137696" y="603240"/>
              </a:lnTo>
              <a:lnTo>
                <a:pt x="0" y="603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1D681-123D-4D67-AF60-6544797F98C9}">
      <dsp:nvSpPr>
        <dsp:cNvPr id="0" name=""/>
        <dsp:cNvSpPr/>
      </dsp:nvSpPr>
      <dsp:spPr>
        <a:xfrm>
          <a:off x="4147850" y="658780"/>
          <a:ext cx="2380178" cy="1206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785"/>
              </a:lnTo>
              <a:lnTo>
                <a:pt x="2380178" y="1068785"/>
              </a:lnTo>
              <a:lnTo>
                <a:pt x="2380178" y="1206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19A62-6A01-4E31-A6EF-D01161B52183}">
      <dsp:nvSpPr>
        <dsp:cNvPr id="0" name=""/>
        <dsp:cNvSpPr/>
      </dsp:nvSpPr>
      <dsp:spPr>
        <a:xfrm>
          <a:off x="4416686" y="2520959"/>
          <a:ext cx="196708" cy="3396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6508"/>
              </a:lnTo>
              <a:lnTo>
                <a:pt x="196708" y="3396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</a:schemeClr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9ACB3-9CC1-45DB-9BA4-E9C8116CDFCF}">
      <dsp:nvSpPr>
        <dsp:cNvPr id="0" name=""/>
        <dsp:cNvSpPr/>
      </dsp:nvSpPr>
      <dsp:spPr>
        <a:xfrm>
          <a:off x="4416686" y="2520959"/>
          <a:ext cx="196708" cy="2465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419"/>
              </a:lnTo>
              <a:lnTo>
                <a:pt x="196708" y="24654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BE8B9-8CF4-4468-840C-E310D62894CC}">
      <dsp:nvSpPr>
        <dsp:cNvPr id="0" name=""/>
        <dsp:cNvSpPr/>
      </dsp:nvSpPr>
      <dsp:spPr>
        <a:xfrm>
          <a:off x="4416686" y="2520959"/>
          <a:ext cx="196708" cy="1534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330"/>
              </a:lnTo>
              <a:lnTo>
                <a:pt x="196708" y="15343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ABBB8-10A0-4488-9FA3-2C6B9ECC9F1E}">
      <dsp:nvSpPr>
        <dsp:cNvPr id="0" name=""/>
        <dsp:cNvSpPr/>
      </dsp:nvSpPr>
      <dsp:spPr>
        <a:xfrm>
          <a:off x="4416686" y="2520959"/>
          <a:ext cx="196708" cy="60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240"/>
              </a:lnTo>
              <a:lnTo>
                <a:pt x="196708" y="6032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004D8-8ACB-43CF-BA5F-D323FF464A36}">
      <dsp:nvSpPr>
        <dsp:cNvPr id="0" name=""/>
        <dsp:cNvSpPr/>
      </dsp:nvSpPr>
      <dsp:spPr>
        <a:xfrm>
          <a:off x="4147850" y="658780"/>
          <a:ext cx="793392" cy="1206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785"/>
              </a:lnTo>
              <a:lnTo>
                <a:pt x="793392" y="1068785"/>
              </a:lnTo>
              <a:lnTo>
                <a:pt x="793392" y="1206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FEA86-6C56-4F1C-A633-E39FA0DEB2B6}">
      <dsp:nvSpPr>
        <dsp:cNvPr id="0" name=""/>
        <dsp:cNvSpPr/>
      </dsp:nvSpPr>
      <dsp:spPr>
        <a:xfrm>
          <a:off x="2829900" y="2520959"/>
          <a:ext cx="196708" cy="2465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419"/>
              </a:lnTo>
              <a:lnTo>
                <a:pt x="196708" y="24654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0309D-5F6D-4381-BC02-04CBC292D702}">
      <dsp:nvSpPr>
        <dsp:cNvPr id="0" name=""/>
        <dsp:cNvSpPr/>
      </dsp:nvSpPr>
      <dsp:spPr>
        <a:xfrm>
          <a:off x="2829900" y="2520959"/>
          <a:ext cx="196708" cy="1534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330"/>
              </a:lnTo>
              <a:lnTo>
                <a:pt x="196708" y="15343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20534-C4BF-4724-AB0C-B9CB8025CAE6}">
      <dsp:nvSpPr>
        <dsp:cNvPr id="0" name=""/>
        <dsp:cNvSpPr/>
      </dsp:nvSpPr>
      <dsp:spPr>
        <a:xfrm>
          <a:off x="2829900" y="2520959"/>
          <a:ext cx="196708" cy="60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240"/>
              </a:lnTo>
              <a:lnTo>
                <a:pt x="196708" y="6032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2825A-9345-45CE-BF0A-6631EFE98127}">
      <dsp:nvSpPr>
        <dsp:cNvPr id="0" name=""/>
        <dsp:cNvSpPr/>
      </dsp:nvSpPr>
      <dsp:spPr>
        <a:xfrm>
          <a:off x="3354457" y="658780"/>
          <a:ext cx="793392" cy="1206481"/>
        </a:xfrm>
        <a:custGeom>
          <a:avLst/>
          <a:gdLst/>
          <a:ahLst/>
          <a:cxnLst/>
          <a:rect l="0" t="0" r="0" b="0"/>
          <a:pathLst>
            <a:path>
              <a:moveTo>
                <a:pt x="793392" y="0"/>
              </a:moveTo>
              <a:lnTo>
                <a:pt x="793392" y="1068785"/>
              </a:lnTo>
              <a:lnTo>
                <a:pt x="0" y="1068785"/>
              </a:lnTo>
              <a:lnTo>
                <a:pt x="0" y="1206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0A9D-BA8D-4F87-AFCA-467ECDB6D248}">
      <dsp:nvSpPr>
        <dsp:cNvPr id="0" name=""/>
        <dsp:cNvSpPr/>
      </dsp:nvSpPr>
      <dsp:spPr>
        <a:xfrm>
          <a:off x="1243114" y="2520959"/>
          <a:ext cx="196708" cy="1534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330"/>
              </a:lnTo>
              <a:lnTo>
                <a:pt x="196708" y="15343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50964-FC4D-42EA-9A44-18EA96F75C6B}">
      <dsp:nvSpPr>
        <dsp:cNvPr id="0" name=""/>
        <dsp:cNvSpPr/>
      </dsp:nvSpPr>
      <dsp:spPr>
        <a:xfrm>
          <a:off x="1243114" y="2520959"/>
          <a:ext cx="196708" cy="60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240"/>
              </a:lnTo>
              <a:lnTo>
                <a:pt x="196708" y="6032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3C7B3-56D3-4EA2-9D19-3522EBA50B36}">
      <dsp:nvSpPr>
        <dsp:cNvPr id="0" name=""/>
        <dsp:cNvSpPr/>
      </dsp:nvSpPr>
      <dsp:spPr>
        <a:xfrm>
          <a:off x="1767671" y="658780"/>
          <a:ext cx="2380178" cy="1206481"/>
        </a:xfrm>
        <a:custGeom>
          <a:avLst/>
          <a:gdLst/>
          <a:ahLst/>
          <a:cxnLst/>
          <a:rect l="0" t="0" r="0" b="0"/>
          <a:pathLst>
            <a:path>
              <a:moveTo>
                <a:pt x="2380178" y="0"/>
              </a:moveTo>
              <a:lnTo>
                <a:pt x="2380178" y="1068785"/>
              </a:lnTo>
              <a:lnTo>
                <a:pt x="0" y="1068785"/>
              </a:lnTo>
              <a:lnTo>
                <a:pt x="0" y="1206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573A4-3494-4947-B5AB-AD25E155DE4B}">
      <dsp:nvSpPr>
        <dsp:cNvPr id="0" name=""/>
        <dsp:cNvSpPr/>
      </dsp:nvSpPr>
      <dsp:spPr>
        <a:xfrm>
          <a:off x="3492153" y="3084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Vice Provost for Research and Economic Development  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(Jim Rankin)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492153" y="3084"/>
        <a:ext cx="1311393" cy="655696"/>
      </dsp:txXfrm>
    </dsp:sp>
    <dsp:sp modelId="{F2709363-5839-4116-B7A0-E956DAA46C8A}">
      <dsp:nvSpPr>
        <dsp:cNvPr id="0" name=""/>
        <dsp:cNvSpPr/>
      </dsp:nvSpPr>
      <dsp:spPr>
        <a:xfrm>
          <a:off x="1111975" y="1865262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Research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111975" y="1865262"/>
        <a:ext cx="1311393" cy="655696"/>
      </dsp:txXfrm>
    </dsp:sp>
    <dsp:sp modelId="{6D506CD4-3F75-4EE3-BF8C-198A5A2AA50E}">
      <dsp:nvSpPr>
        <dsp:cNvPr id="0" name=""/>
        <dsp:cNvSpPr/>
      </dsp:nvSpPr>
      <dsp:spPr>
        <a:xfrm>
          <a:off x="1439823" y="2796351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Research and 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Sponsored Programs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(TBD - SEARCH)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439823" y="2796351"/>
        <a:ext cx="1311393" cy="655696"/>
      </dsp:txXfrm>
    </dsp:sp>
    <dsp:sp modelId="{964DF8C5-E915-4B1D-AB41-2914E3FD163C}">
      <dsp:nvSpPr>
        <dsp:cNvPr id="0" name=""/>
        <dsp:cNvSpPr/>
      </dsp:nvSpPr>
      <dsp:spPr>
        <a:xfrm>
          <a:off x="1439823" y="3727440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Research Compliance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(Rosemary Ruff)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439823" y="3727440"/>
        <a:ext cx="1311393" cy="655696"/>
      </dsp:txXfrm>
    </dsp:sp>
    <dsp:sp modelId="{06AC31C1-E387-46C2-BDEE-853196D4B9E0}">
      <dsp:nvSpPr>
        <dsp:cNvPr id="0" name=""/>
        <dsp:cNvSpPr/>
      </dsp:nvSpPr>
      <dsp:spPr>
        <a:xfrm>
          <a:off x="2698761" y="1865262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Economic Development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698761" y="1865262"/>
        <a:ext cx="1311393" cy="655696"/>
      </dsp:txXfrm>
    </dsp:sp>
    <dsp:sp modelId="{9B13BC22-511C-4E26-B34C-0343ABB50EFC}">
      <dsp:nvSpPr>
        <dsp:cNvPr id="0" name=""/>
        <dsp:cNvSpPr/>
      </dsp:nvSpPr>
      <dsp:spPr>
        <a:xfrm>
          <a:off x="3026609" y="2796351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Technology Ventures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(Jeff Amerine)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026609" y="2796351"/>
        <a:ext cx="1311393" cy="655696"/>
      </dsp:txXfrm>
    </dsp:sp>
    <dsp:sp modelId="{AF099E6D-2241-4CC8-9555-94F60D0E27C8}">
      <dsp:nvSpPr>
        <dsp:cNvPr id="0" name=""/>
        <dsp:cNvSpPr/>
      </dsp:nvSpPr>
      <dsp:spPr>
        <a:xfrm>
          <a:off x="3026609" y="3727440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Entrepreneurship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(Carol Reeves)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026609" y="3727440"/>
        <a:ext cx="1311393" cy="655696"/>
      </dsp:txXfrm>
    </dsp:sp>
    <dsp:sp modelId="{D9B5CF36-AE15-42DC-BA2D-37587AA5E8D2}">
      <dsp:nvSpPr>
        <dsp:cNvPr id="0" name=""/>
        <dsp:cNvSpPr/>
      </dsp:nvSpPr>
      <dsp:spPr>
        <a:xfrm>
          <a:off x="3026609" y="4658530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UA Technology and Development Foundation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(Phil Stafford)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026609" y="4658530"/>
        <a:ext cx="1311393" cy="655696"/>
      </dsp:txXfrm>
    </dsp:sp>
    <dsp:sp modelId="{EBDFE7B0-52FE-43C3-9C26-DA8FD1719F2C}">
      <dsp:nvSpPr>
        <dsp:cNvPr id="0" name=""/>
        <dsp:cNvSpPr/>
      </dsp:nvSpPr>
      <dsp:spPr>
        <a:xfrm>
          <a:off x="4285546" y="1865262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Centers and Institutes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285546" y="1865262"/>
        <a:ext cx="1311393" cy="655696"/>
      </dsp:txXfrm>
    </dsp:sp>
    <dsp:sp modelId="{E592C139-6437-4C34-B061-A6C1419B85B3}">
      <dsp:nvSpPr>
        <dsp:cNvPr id="0" name=""/>
        <dsp:cNvSpPr/>
      </dsp:nvSpPr>
      <dsp:spPr>
        <a:xfrm>
          <a:off x="4613395" y="2796351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Arkansas Space and Planetary Science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(Lin Oliver)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613395" y="2796351"/>
        <a:ext cx="1311393" cy="655696"/>
      </dsp:txXfrm>
    </dsp:sp>
    <dsp:sp modelId="{084D8BF8-B9EA-4FCB-BAAF-382ACD3F4751}">
      <dsp:nvSpPr>
        <dsp:cNvPr id="0" name=""/>
        <dsp:cNvSpPr/>
      </dsp:nvSpPr>
      <dsp:spPr>
        <a:xfrm>
          <a:off x="4613395" y="3727440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Arkansas Center for </a:t>
          </a:r>
          <a:r>
            <a:rPr lang="en-US" sz="1000" kern="1200" dirty="0" err="1" smtClean="0">
              <a:solidFill>
                <a:schemeClr val="bg1"/>
              </a:solidFill>
            </a:rPr>
            <a:t>Nano</a:t>
          </a:r>
          <a:r>
            <a:rPr lang="en-US" sz="1000" kern="1200" dirty="0" smtClean="0">
              <a:solidFill>
                <a:schemeClr val="bg1"/>
              </a:solidFill>
            </a:rPr>
            <a:t> Science and Engr.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(Greg </a:t>
          </a:r>
          <a:r>
            <a:rPr lang="en-US" sz="1000" kern="1200" dirty="0" err="1" smtClean="0">
              <a:solidFill>
                <a:schemeClr val="bg1"/>
              </a:solidFill>
            </a:rPr>
            <a:t>Salamo</a:t>
          </a:r>
          <a:r>
            <a:rPr lang="en-US" sz="1000" kern="1200" dirty="0" smtClean="0">
              <a:solidFill>
                <a:schemeClr val="bg1"/>
              </a:solidFill>
            </a:rPr>
            <a:t>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613395" y="3727440"/>
        <a:ext cx="1311393" cy="655696"/>
      </dsp:txXfrm>
    </dsp:sp>
    <dsp:sp modelId="{26E07F99-2244-4177-AFFB-E0948FD2ED54}">
      <dsp:nvSpPr>
        <dsp:cNvPr id="0" name=""/>
        <dsp:cNvSpPr/>
      </dsp:nvSpPr>
      <dsp:spPr>
        <a:xfrm>
          <a:off x="4613395" y="4658530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High Performance Computing Center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(Rick McMullen)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613395" y="4658530"/>
        <a:ext cx="1311393" cy="655696"/>
      </dsp:txXfrm>
    </dsp:sp>
    <dsp:sp modelId="{DE4ED2A9-98B3-4128-AA72-7E87FFD84C9D}">
      <dsp:nvSpPr>
        <dsp:cNvPr id="0" name=""/>
        <dsp:cNvSpPr/>
      </dsp:nvSpPr>
      <dsp:spPr>
        <a:xfrm>
          <a:off x="4613395" y="5589619"/>
          <a:ext cx="1311393" cy="655696"/>
        </a:xfrm>
        <a:prstGeom prst="rect">
          <a:avLst/>
        </a:prstGeom>
        <a:solidFill>
          <a:srgbClr val="C00F34"/>
        </a:solidFill>
        <a:ln>
          <a:noFill/>
          <a:prstDash val="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Department and College Centers and Institutes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613395" y="5589619"/>
        <a:ext cx="1311393" cy="655696"/>
      </dsp:txXfrm>
    </dsp:sp>
    <dsp:sp modelId="{FD8C4C66-2C03-46D8-9484-7563487DC777}">
      <dsp:nvSpPr>
        <dsp:cNvPr id="0" name=""/>
        <dsp:cNvSpPr/>
      </dsp:nvSpPr>
      <dsp:spPr>
        <a:xfrm>
          <a:off x="5872332" y="1865262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UA Press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(Larry Malley)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872332" y="1865262"/>
        <a:ext cx="1311393" cy="655696"/>
      </dsp:txXfrm>
    </dsp:sp>
    <dsp:sp modelId="{56714981-C301-471B-9C4B-AC8951D827AE}">
      <dsp:nvSpPr>
        <dsp:cNvPr id="0" name=""/>
        <dsp:cNvSpPr/>
      </dsp:nvSpPr>
      <dsp:spPr>
        <a:xfrm>
          <a:off x="2698761" y="934173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Associate Vice Provost for Research and Economic Development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(Cindy Sagers, interim)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698761" y="934173"/>
        <a:ext cx="1311393" cy="655696"/>
      </dsp:txXfrm>
    </dsp:sp>
    <dsp:sp modelId="{ED52FBE3-6849-423E-9CBD-D84E79792758}">
      <dsp:nvSpPr>
        <dsp:cNvPr id="0" name=""/>
        <dsp:cNvSpPr/>
      </dsp:nvSpPr>
      <dsp:spPr>
        <a:xfrm>
          <a:off x="4285546" y="934173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Budget Manager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(Amita Patel)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285546" y="934173"/>
        <a:ext cx="1311393" cy="655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392C0-8599-40BE-83C8-F63FC76744B1}">
      <dsp:nvSpPr>
        <dsp:cNvPr id="0" name=""/>
        <dsp:cNvSpPr/>
      </dsp:nvSpPr>
      <dsp:spPr>
        <a:xfrm>
          <a:off x="4147850" y="658780"/>
          <a:ext cx="137696" cy="60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240"/>
              </a:lnTo>
              <a:lnTo>
                <a:pt x="137696" y="603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5FC5D-BE8C-415F-B369-FEA9168365AD}">
      <dsp:nvSpPr>
        <dsp:cNvPr id="0" name=""/>
        <dsp:cNvSpPr/>
      </dsp:nvSpPr>
      <dsp:spPr>
        <a:xfrm>
          <a:off x="4010154" y="658780"/>
          <a:ext cx="137696" cy="603240"/>
        </a:xfrm>
        <a:custGeom>
          <a:avLst/>
          <a:gdLst/>
          <a:ahLst/>
          <a:cxnLst/>
          <a:rect l="0" t="0" r="0" b="0"/>
          <a:pathLst>
            <a:path>
              <a:moveTo>
                <a:pt x="137696" y="0"/>
              </a:moveTo>
              <a:lnTo>
                <a:pt x="137696" y="603240"/>
              </a:lnTo>
              <a:lnTo>
                <a:pt x="0" y="603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1D681-123D-4D67-AF60-6544797F98C9}">
      <dsp:nvSpPr>
        <dsp:cNvPr id="0" name=""/>
        <dsp:cNvSpPr/>
      </dsp:nvSpPr>
      <dsp:spPr>
        <a:xfrm>
          <a:off x="4147850" y="658780"/>
          <a:ext cx="2380178" cy="1206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785"/>
              </a:lnTo>
              <a:lnTo>
                <a:pt x="2380178" y="1068785"/>
              </a:lnTo>
              <a:lnTo>
                <a:pt x="2380178" y="1206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19A62-6A01-4E31-A6EF-D01161B52183}">
      <dsp:nvSpPr>
        <dsp:cNvPr id="0" name=""/>
        <dsp:cNvSpPr/>
      </dsp:nvSpPr>
      <dsp:spPr>
        <a:xfrm>
          <a:off x="4416686" y="2520959"/>
          <a:ext cx="196708" cy="3396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6508"/>
              </a:lnTo>
              <a:lnTo>
                <a:pt x="196708" y="3396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</a:schemeClr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9ACB3-9CC1-45DB-9BA4-E9C8116CDFCF}">
      <dsp:nvSpPr>
        <dsp:cNvPr id="0" name=""/>
        <dsp:cNvSpPr/>
      </dsp:nvSpPr>
      <dsp:spPr>
        <a:xfrm>
          <a:off x="4416686" y="2520959"/>
          <a:ext cx="196708" cy="2465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419"/>
              </a:lnTo>
              <a:lnTo>
                <a:pt x="196708" y="24654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BE8B9-8CF4-4468-840C-E310D62894CC}">
      <dsp:nvSpPr>
        <dsp:cNvPr id="0" name=""/>
        <dsp:cNvSpPr/>
      </dsp:nvSpPr>
      <dsp:spPr>
        <a:xfrm>
          <a:off x="4416686" y="2520959"/>
          <a:ext cx="196708" cy="1534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330"/>
              </a:lnTo>
              <a:lnTo>
                <a:pt x="196708" y="15343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ABBB8-10A0-4488-9FA3-2C6B9ECC9F1E}">
      <dsp:nvSpPr>
        <dsp:cNvPr id="0" name=""/>
        <dsp:cNvSpPr/>
      </dsp:nvSpPr>
      <dsp:spPr>
        <a:xfrm>
          <a:off x="4416686" y="2520959"/>
          <a:ext cx="196708" cy="60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240"/>
              </a:lnTo>
              <a:lnTo>
                <a:pt x="196708" y="6032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004D8-8ACB-43CF-BA5F-D323FF464A36}">
      <dsp:nvSpPr>
        <dsp:cNvPr id="0" name=""/>
        <dsp:cNvSpPr/>
      </dsp:nvSpPr>
      <dsp:spPr>
        <a:xfrm>
          <a:off x="4147850" y="658780"/>
          <a:ext cx="793392" cy="1206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785"/>
              </a:lnTo>
              <a:lnTo>
                <a:pt x="793392" y="1068785"/>
              </a:lnTo>
              <a:lnTo>
                <a:pt x="793392" y="1206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FEA86-6C56-4F1C-A633-E39FA0DEB2B6}">
      <dsp:nvSpPr>
        <dsp:cNvPr id="0" name=""/>
        <dsp:cNvSpPr/>
      </dsp:nvSpPr>
      <dsp:spPr>
        <a:xfrm>
          <a:off x="2829900" y="2520959"/>
          <a:ext cx="196708" cy="2465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419"/>
              </a:lnTo>
              <a:lnTo>
                <a:pt x="196708" y="24654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0309D-5F6D-4381-BC02-04CBC292D702}">
      <dsp:nvSpPr>
        <dsp:cNvPr id="0" name=""/>
        <dsp:cNvSpPr/>
      </dsp:nvSpPr>
      <dsp:spPr>
        <a:xfrm>
          <a:off x="2829900" y="2520959"/>
          <a:ext cx="196708" cy="1534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330"/>
              </a:lnTo>
              <a:lnTo>
                <a:pt x="196708" y="15343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20534-C4BF-4724-AB0C-B9CB8025CAE6}">
      <dsp:nvSpPr>
        <dsp:cNvPr id="0" name=""/>
        <dsp:cNvSpPr/>
      </dsp:nvSpPr>
      <dsp:spPr>
        <a:xfrm>
          <a:off x="2829900" y="2520959"/>
          <a:ext cx="196708" cy="60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240"/>
              </a:lnTo>
              <a:lnTo>
                <a:pt x="196708" y="6032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2825A-9345-45CE-BF0A-6631EFE98127}">
      <dsp:nvSpPr>
        <dsp:cNvPr id="0" name=""/>
        <dsp:cNvSpPr/>
      </dsp:nvSpPr>
      <dsp:spPr>
        <a:xfrm>
          <a:off x="3354457" y="658780"/>
          <a:ext cx="793392" cy="1206481"/>
        </a:xfrm>
        <a:custGeom>
          <a:avLst/>
          <a:gdLst/>
          <a:ahLst/>
          <a:cxnLst/>
          <a:rect l="0" t="0" r="0" b="0"/>
          <a:pathLst>
            <a:path>
              <a:moveTo>
                <a:pt x="793392" y="0"/>
              </a:moveTo>
              <a:lnTo>
                <a:pt x="793392" y="1068785"/>
              </a:lnTo>
              <a:lnTo>
                <a:pt x="0" y="1068785"/>
              </a:lnTo>
              <a:lnTo>
                <a:pt x="0" y="1206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0A9D-BA8D-4F87-AFCA-467ECDB6D248}">
      <dsp:nvSpPr>
        <dsp:cNvPr id="0" name=""/>
        <dsp:cNvSpPr/>
      </dsp:nvSpPr>
      <dsp:spPr>
        <a:xfrm>
          <a:off x="1243114" y="2520959"/>
          <a:ext cx="196708" cy="1534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330"/>
              </a:lnTo>
              <a:lnTo>
                <a:pt x="196708" y="15343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50964-FC4D-42EA-9A44-18EA96F75C6B}">
      <dsp:nvSpPr>
        <dsp:cNvPr id="0" name=""/>
        <dsp:cNvSpPr/>
      </dsp:nvSpPr>
      <dsp:spPr>
        <a:xfrm>
          <a:off x="1243114" y="2520959"/>
          <a:ext cx="196708" cy="60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240"/>
              </a:lnTo>
              <a:lnTo>
                <a:pt x="196708" y="6032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3C7B3-56D3-4EA2-9D19-3522EBA50B36}">
      <dsp:nvSpPr>
        <dsp:cNvPr id="0" name=""/>
        <dsp:cNvSpPr/>
      </dsp:nvSpPr>
      <dsp:spPr>
        <a:xfrm>
          <a:off x="1767671" y="658780"/>
          <a:ext cx="2380178" cy="1206481"/>
        </a:xfrm>
        <a:custGeom>
          <a:avLst/>
          <a:gdLst/>
          <a:ahLst/>
          <a:cxnLst/>
          <a:rect l="0" t="0" r="0" b="0"/>
          <a:pathLst>
            <a:path>
              <a:moveTo>
                <a:pt x="2380178" y="0"/>
              </a:moveTo>
              <a:lnTo>
                <a:pt x="2380178" y="1068785"/>
              </a:lnTo>
              <a:lnTo>
                <a:pt x="0" y="1068785"/>
              </a:lnTo>
              <a:lnTo>
                <a:pt x="0" y="1206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573A4-3494-4947-B5AB-AD25E155DE4B}">
      <dsp:nvSpPr>
        <dsp:cNvPr id="0" name=""/>
        <dsp:cNvSpPr/>
      </dsp:nvSpPr>
      <dsp:spPr>
        <a:xfrm>
          <a:off x="3492153" y="3084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Vice Provost for Research and Economic Development  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(Jim Rankin)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492153" y="3084"/>
        <a:ext cx="1311393" cy="655696"/>
      </dsp:txXfrm>
    </dsp:sp>
    <dsp:sp modelId="{F2709363-5839-4116-B7A0-E956DAA46C8A}">
      <dsp:nvSpPr>
        <dsp:cNvPr id="0" name=""/>
        <dsp:cNvSpPr/>
      </dsp:nvSpPr>
      <dsp:spPr>
        <a:xfrm>
          <a:off x="1111975" y="1865262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Research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111975" y="1865262"/>
        <a:ext cx="1311393" cy="655696"/>
      </dsp:txXfrm>
    </dsp:sp>
    <dsp:sp modelId="{6D506CD4-3F75-4EE3-BF8C-198A5A2AA50E}">
      <dsp:nvSpPr>
        <dsp:cNvPr id="0" name=""/>
        <dsp:cNvSpPr/>
      </dsp:nvSpPr>
      <dsp:spPr>
        <a:xfrm>
          <a:off x="1439823" y="2796351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Research and 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Sponsored Programs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(TBD - SEARCH)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439823" y="2796351"/>
        <a:ext cx="1311393" cy="655696"/>
      </dsp:txXfrm>
    </dsp:sp>
    <dsp:sp modelId="{964DF8C5-E915-4B1D-AB41-2914E3FD163C}">
      <dsp:nvSpPr>
        <dsp:cNvPr id="0" name=""/>
        <dsp:cNvSpPr/>
      </dsp:nvSpPr>
      <dsp:spPr>
        <a:xfrm>
          <a:off x="1439823" y="3727440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Research Compliance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(Rosemary Ruff)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439823" y="3727440"/>
        <a:ext cx="1311393" cy="655696"/>
      </dsp:txXfrm>
    </dsp:sp>
    <dsp:sp modelId="{06AC31C1-E387-46C2-BDEE-853196D4B9E0}">
      <dsp:nvSpPr>
        <dsp:cNvPr id="0" name=""/>
        <dsp:cNvSpPr/>
      </dsp:nvSpPr>
      <dsp:spPr>
        <a:xfrm>
          <a:off x="2698761" y="1865262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Economic Development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698761" y="1865262"/>
        <a:ext cx="1311393" cy="655696"/>
      </dsp:txXfrm>
    </dsp:sp>
    <dsp:sp modelId="{9B13BC22-511C-4E26-B34C-0343ABB50EFC}">
      <dsp:nvSpPr>
        <dsp:cNvPr id="0" name=""/>
        <dsp:cNvSpPr/>
      </dsp:nvSpPr>
      <dsp:spPr>
        <a:xfrm>
          <a:off x="3026609" y="2796351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Technology Ventures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(Jeff Amerine)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026609" y="2796351"/>
        <a:ext cx="1311393" cy="655696"/>
      </dsp:txXfrm>
    </dsp:sp>
    <dsp:sp modelId="{AF099E6D-2241-4CC8-9555-94F60D0E27C8}">
      <dsp:nvSpPr>
        <dsp:cNvPr id="0" name=""/>
        <dsp:cNvSpPr/>
      </dsp:nvSpPr>
      <dsp:spPr>
        <a:xfrm>
          <a:off x="3026609" y="3727440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Entrepreneurship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(Carol Reeves)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026609" y="3727440"/>
        <a:ext cx="1311393" cy="655696"/>
      </dsp:txXfrm>
    </dsp:sp>
    <dsp:sp modelId="{D9B5CF36-AE15-42DC-BA2D-37587AA5E8D2}">
      <dsp:nvSpPr>
        <dsp:cNvPr id="0" name=""/>
        <dsp:cNvSpPr/>
      </dsp:nvSpPr>
      <dsp:spPr>
        <a:xfrm>
          <a:off x="3026609" y="4658530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UA Technology and Development Foundation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(Phil Stafford)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026609" y="4658530"/>
        <a:ext cx="1311393" cy="655696"/>
      </dsp:txXfrm>
    </dsp:sp>
    <dsp:sp modelId="{EBDFE7B0-52FE-43C3-9C26-DA8FD1719F2C}">
      <dsp:nvSpPr>
        <dsp:cNvPr id="0" name=""/>
        <dsp:cNvSpPr/>
      </dsp:nvSpPr>
      <dsp:spPr>
        <a:xfrm>
          <a:off x="4285546" y="1865262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Centers and Institutes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285546" y="1865262"/>
        <a:ext cx="1311393" cy="655696"/>
      </dsp:txXfrm>
    </dsp:sp>
    <dsp:sp modelId="{E592C139-6437-4C34-B061-A6C1419B85B3}">
      <dsp:nvSpPr>
        <dsp:cNvPr id="0" name=""/>
        <dsp:cNvSpPr/>
      </dsp:nvSpPr>
      <dsp:spPr>
        <a:xfrm>
          <a:off x="4613395" y="2796351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Arkansas Space and Planetary Science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(Lin Oliver)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613395" y="2796351"/>
        <a:ext cx="1311393" cy="655696"/>
      </dsp:txXfrm>
    </dsp:sp>
    <dsp:sp modelId="{084D8BF8-B9EA-4FCB-BAAF-382ACD3F4751}">
      <dsp:nvSpPr>
        <dsp:cNvPr id="0" name=""/>
        <dsp:cNvSpPr/>
      </dsp:nvSpPr>
      <dsp:spPr>
        <a:xfrm>
          <a:off x="4613395" y="3727440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Arkansas Center for </a:t>
          </a:r>
          <a:r>
            <a:rPr lang="en-US" sz="1000" kern="1200" dirty="0" err="1" smtClean="0">
              <a:solidFill>
                <a:schemeClr val="bg1"/>
              </a:solidFill>
            </a:rPr>
            <a:t>Nano</a:t>
          </a:r>
          <a:r>
            <a:rPr lang="en-US" sz="1000" kern="1200" dirty="0" smtClean="0">
              <a:solidFill>
                <a:schemeClr val="bg1"/>
              </a:solidFill>
            </a:rPr>
            <a:t> Science and Engr.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(Greg </a:t>
          </a:r>
          <a:r>
            <a:rPr lang="en-US" sz="1000" kern="1200" dirty="0" err="1" smtClean="0">
              <a:solidFill>
                <a:schemeClr val="bg1"/>
              </a:solidFill>
            </a:rPr>
            <a:t>Salamo</a:t>
          </a:r>
          <a:r>
            <a:rPr lang="en-US" sz="1000" kern="1200" dirty="0" smtClean="0">
              <a:solidFill>
                <a:schemeClr val="bg1"/>
              </a:solidFill>
            </a:rPr>
            <a:t>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613395" y="3727440"/>
        <a:ext cx="1311393" cy="655696"/>
      </dsp:txXfrm>
    </dsp:sp>
    <dsp:sp modelId="{26E07F99-2244-4177-AFFB-E0948FD2ED54}">
      <dsp:nvSpPr>
        <dsp:cNvPr id="0" name=""/>
        <dsp:cNvSpPr/>
      </dsp:nvSpPr>
      <dsp:spPr>
        <a:xfrm>
          <a:off x="4613395" y="4658530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High Performance Computing Center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(Rick McMullen)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613395" y="4658530"/>
        <a:ext cx="1311393" cy="655696"/>
      </dsp:txXfrm>
    </dsp:sp>
    <dsp:sp modelId="{DE4ED2A9-98B3-4128-AA72-7E87FFD84C9D}">
      <dsp:nvSpPr>
        <dsp:cNvPr id="0" name=""/>
        <dsp:cNvSpPr/>
      </dsp:nvSpPr>
      <dsp:spPr>
        <a:xfrm>
          <a:off x="4613395" y="5589619"/>
          <a:ext cx="1311393" cy="655696"/>
        </a:xfrm>
        <a:prstGeom prst="rect">
          <a:avLst/>
        </a:prstGeom>
        <a:solidFill>
          <a:srgbClr val="C00F34"/>
        </a:solidFill>
        <a:ln>
          <a:noFill/>
          <a:prstDash val="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Department and College Centers and Institutes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613395" y="5589619"/>
        <a:ext cx="1311393" cy="655696"/>
      </dsp:txXfrm>
    </dsp:sp>
    <dsp:sp modelId="{FD8C4C66-2C03-46D8-9484-7563487DC777}">
      <dsp:nvSpPr>
        <dsp:cNvPr id="0" name=""/>
        <dsp:cNvSpPr/>
      </dsp:nvSpPr>
      <dsp:spPr>
        <a:xfrm>
          <a:off x="5872332" y="1865262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UA Press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(Larry Malley)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872332" y="1865262"/>
        <a:ext cx="1311393" cy="655696"/>
      </dsp:txXfrm>
    </dsp:sp>
    <dsp:sp modelId="{56714981-C301-471B-9C4B-AC8951D827AE}">
      <dsp:nvSpPr>
        <dsp:cNvPr id="0" name=""/>
        <dsp:cNvSpPr/>
      </dsp:nvSpPr>
      <dsp:spPr>
        <a:xfrm>
          <a:off x="2698761" y="934173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Associate Vice Provost for Research and Economic Development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(Cindy Sagers, interim)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698761" y="934173"/>
        <a:ext cx="1311393" cy="655696"/>
      </dsp:txXfrm>
    </dsp:sp>
    <dsp:sp modelId="{ED52FBE3-6849-423E-9CBD-D84E79792758}">
      <dsp:nvSpPr>
        <dsp:cNvPr id="0" name=""/>
        <dsp:cNvSpPr/>
      </dsp:nvSpPr>
      <dsp:spPr>
        <a:xfrm>
          <a:off x="4285546" y="934173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Budget Manager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(Amita Patel)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285546" y="934173"/>
        <a:ext cx="1311393" cy="655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392C0-8599-40BE-83C8-F63FC76744B1}">
      <dsp:nvSpPr>
        <dsp:cNvPr id="0" name=""/>
        <dsp:cNvSpPr/>
      </dsp:nvSpPr>
      <dsp:spPr>
        <a:xfrm>
          <a:off x="4147850" y="658780"/>
          <a:ext cx="137696" cy="60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240"/>
              </a:lnTo>
              <a:lnTo>
                <a:pt x="137696" y="603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5FC5D-BE8C-415F-B369-FEA9168365AD}">
      <dsp:nvSpPr>
        <dsp:cNvPr id="0" name=""/>
        <dsp:cNvSpPr/>
      </dsp:nvSpPr>
      <dsp:spPr>
        <a:xfrm>
          <a:off x="4010154" y="658780"/>
          <a:ext cx="137696" cy="603240"/>
        </a:xfrm>
        <a:custGeom>
          <a:avLst/>
          <a:gdLst/>
          <a:ahLst/>
          <a:cxnLst/>
          <a:rect l="0" t="0" r="0" b="0"/>
          <a:pathLst>
            <a:path>
              <a:moveTo>
                <a:pt x="137696" y="0"/>
              </a:moveTo>
              <a:lnTo>
                <a:pt x="137696" y="603240"/>
              </a:lnTo>
              <a:lnTo>
                <a:pt x="0" y="603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1D681-123D-4D67-AF60-6544797F98C9}">
      <dsp:nvSpPr>
        <dsp:cNvPr id="0" name=""/>
        <dsp:cNvSpPr/>
      </dsp:nvSpPr>
      <dsp:spPr>
        <a:xfrm>
          <a:off x="4147850" y="658780"/>
          <a:ext cx="2380178" cy="1206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785"/>
              </a:lnTo>
              <a:lnTo>
                <a:pt x="2380178" y="1068785"/>
              </a:lnTo>
              <a:lnTo>
                <a:pt x="2380178" y="1206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19A62-6A01-4E31-A6EF-D01161B52183}">
      <dsp:nvSpPr>
        <dsp:cNvPr id="0" name=""/>
        <dsp:cNvSpPr/>
      </dsp:nvSpPr>
      <dsp:spPr>
        <a:xfrm>
          <a:off x="4416686" y="2520959"/>
          <a:ext cx="196708" cy="3396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6508"/>
              </a:lnTo>
              <a:lnTo>
                <a:pt x="196708" y="3396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</a:schemeClr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9ACB3-9CC1-45DB-9BA4-E9C8116CDFCF}">
      <dsp:nvSpPr>
        <dsp:cNvPr id="0" name=""/>
        <dsp:cNvSpPr/>
      </dsp:nvSpPr>
      <dsp:spPr>
        <a:xfrm>
          <a:off x="4416686" y="2520959"/>
          <a:ext cx="196708" cy="2465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419"/>
              </a:lnTo>
              <a:lnTo>
                <a:pt x="196708" y="24654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BE8B9-8CF4-4468-840C-E310D62894CC}">
      <dsp:nvSpPr>
        <dsp:cNvPr id="0" name=""/>
        <dsp:cNvSpPr/>
      </dsp:nvSpPr>
      <dsp:spPr>
        <a:xfrm>
          <a:off x="4416686" y="2520959"/>
          <a:ext cx="196708" cy="1534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330"/>
              </a:lnTo>
              <a:lnTo>
                <a:pt x="196708" y="15343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ABBB8-10A0-4488-9FA3-2C6B9ECC9F1E}">
      <dsp:nvSpPr>
        <dsp:cNvPr id="0" name=""/>
        <dsp:cNvSpPr/>
      </dsp:nvSpPr>
      <dsp:spPr>
        <a:xfrm>
          <a:off x="4416686" y="2520959"/>
          <a:ext cx="196708" cy="60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240"/>
              </a:lnTo>
              <a:lnTo>
                <a:pt x="196708" y="6032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004D8-8ACB-43CF-BA5F-D323FF464A36}">
      <dsp:nvSpPr>
        <dsp:cNvPr id="0" name=""/>
        <dsp:cNvSpPr/>
      </dsp:nvSpPr>
      <dsp:spPr>
        <a:xfrm>
          <a:off x="4147850" y="658780"/>
          <a:ext cx="793392" cy="1206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785"/>
              </a:lnTo>
              <a:lnTo>
                <a:pt x="793392" y="1068785"/>
              </a:lnTo>
              <a:lnTo>
                <a:pt x="793392" y="1206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FEA86-6C56-4F1C-A633-E39FA0DEB2B6}">
      <dsp:nvSpPr>
        <dsp:cNvPr id="0" name=""/>
        <dsp:cNvSpPr/>
      </dsp:nvSpPr>
      <dsp:spPr>
        <a:xfrm>
          <a:off x="2829900" y="2520959"/>
          <a:ext cx="196708" cy="2465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419"/>
              </a:lnTo>
              <a:lnTo>
                <a:pt x="196708" y="24654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0309D-5F6D-4381-BC02-04CBC292D702}">
      <dsp:nvSpPr>
        <dsp:cNvPr id="0" name=""/>
        <dsp:cNvSpPr/>
      </dsp:nvSpPr>
      <dsp:spPr>
        <a:xfrm>
          <a:off x="2829900" y="2520959"/>
          <a:ext cx="196708" cy="1534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330"/>
              </a:lnTo>
              <a:lnTo>
                <a:pt x="196708" y="15343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20534-C4BF-4724-AB0C-B9CB8025CAE6}">
      <dsp:nvSpPr>
        <dsp:cNvPr id="0" name=""/>
        <dsp:cNvSpPr/>
      </dsp:nvSpPr>
      <dsp:spPr>
        <a:xfrm>
          <a:off x="2829900" y="2520959"/>
          <a:ext cx="196708" cy="60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240"/>
              </a:lnTo>
              <a:lnTo>
                <a:pt x="196708" y="6032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2825A-9345-45CE-BF0A-6631EFE98127}">
      <dsp:nvSpPr>
        <dsp:cNvPr id="0" name=""/>
        <dsp:cNvSpPr/>
      </dsp:nvSpPr>
      <dsp:spPr>
        <a:xfrm>
          <a:off x="3354457" y="658780"/>
          <a:ext cx="793392" cy="1206481"/>
        </a:xfrm>
        <a:custGeom>
          <a:avLst/>
          <a:gdLst/>
          <a:ahLst/>
          <a:cxnLst/>
          <a:rect l="0" t="0" r="0" b="0"/>
          <a:pathLst>
            <a:path>
              <a:moveTo>
                <a:pt x="793392" y="0"/>
              </a:moveTo>
              <a:lnTo>
                <a:pt x="793392" y="1068785"/>
              </a:lnTo>
              <a:lnTo>
                <a:pt x="0" y="1068785"/>
              </a:lnTo>
              <a:lnTo>
                <a:pt x="0" y="1206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0A9D-BA8D-4F87-AFCA-467ECDB6D248}">
      <dsp:nvSpPr>
        <dsp:cNvPr id="0" name=""/>
        <dsp:cNvSpPr/>
      </dsp:nvSpPr>
      <dsp:spPr>
        <a:xfrm>
          <a:off x="1243114" y="2520959"/>
          <a:ext cx="196708" cy="1534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330"/>
              </a:lnTo>
              <a:lnTo>
                <a:pt x="196708" y="15343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50964-FC4D-42EA-9A44-18EA96F75C6B}">
      <dsp:nvSpPr>
        <dsp:cNvPr id="0" name=""/>
        <dsp:cNvSpPr/>
      </dsp:nvSpPr>
      <dsp:spPr>
        <a:xfrm>
          <a:off x="1243114" y="2520959"/>
          <a:ext cx="196708" cy="60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240"/>
              </a:lnTo>
              <a:lnTo>
                <a:pt x="196708" y="6032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3C7B3-56D3-4EA2-9D19-3522EBA50B36}">
      <dsp:nvSpPr>
        <dsp:cNvPr id="0" name=""/>
        <dsp:cNvSpPr/>
      </dsp:nvSpPr>
      <dsp:spPr>
        <a:xfrm>
          <a:off x="1767671" y="658780"/>
          <a:ext cx="2380178" cy="1206481"/>
        </a:xfrm>
        <a:custGeom>
          <a:avLst/>
          <a:gdLst/>
          <a:ahLst/>
          <a:cxnLst/>
          <a:rect l="0" t="0" r="0" b="0"/>
          <a:pathLst>
            <a:path>
              <a:moveTo>
                <a:pt x="2380178" y="0"/>
              </a:moveTo>
              <a:lnTo>
                <a:pt x="2380178" y="1068785"/>
              </a:lnTo>
              <a:lnTo>
                <a:pt x="0" y="1068785"/>
              </a:lnTo>
              <a:lnTo>
                <a:pt x="0" y="1206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573A4-3494-4947-B5AB-AD25E155DE4B}">
      <dsp:nvSpPr>
        <dsp:cNvPr id="0" name=""/>
        <dsp:cNvSpPr/>
      </dsp:nvSpPr>
      <dsp:spPr>
        <a:xfrm>
          <a:off x="3492153" y="3084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Vice Provost for Research and Economic Development  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(Jim Rankin)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492153" y="3084"/>
        <a:ext cx="1311393" cy="655696"/>
      </dsp:txXfrm>
    </dsp:sp>
    <dsp:sp modelId="{F2709363-5839-4116-B7A0-E956DAA46C8A}">
      <dsp:nvSpPr>
        <dsp:cNvPr id="0" name=""/>
        <dsp:cNvSpPr/>
      </dsp:nvSpPr>
      <dsp:spPr>
        <a:xfrm>
          <a:off x="1111975" y="1865262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Research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111975" y="1865262"/>
        <a:ext cx="1311393" cy="655696"/>
      </dsp:txXfrm>
    </dsp:sp>
    <dsp:sp modelId="{6D506CD4-3F75-4EE3-BF8C-198A5A2AA50E}">
      <dsp:nvSpPr>
        <dsp:cNvPr id="0" name=""/>
        <dsp:cNvSpPr/>
      </dsp:nvSpPr>
      <dsp:spPr>
        <a:xfrm>
          <a:off x="1439823" y="2796351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Research and 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Sponsored Programs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(TBD - SEARCH)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439823" y="2796351"/>
        <a:ext cx="1311393" cy="655696"/>
      </dsp:txXfrm>
    </dsp:sp>
    <dsp:sp modelId="{964DF8C5-E915-4B1D-AB41-2914E3FD163C}">
      <dsp:nvSpPr>
        <dsp:cNvPr id="0" name=""/>
        <dsp:cNvSpPr/>
      </dsp:nvSpPr>
      <dsp:spPr>
        <a:xfrm>
          <a:off x="1439823" y="3727440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Research Compliance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(Rosemary Ruff)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439823" y="3727440"/>
        <a:ext cx="1311393" cy="655696"/>
      </dsp:txXfrm>
    </dsp:sp>
    <dsp:sp modelId="{06AC31C1-E387-46C2-BDEE-853196D4B9E0}">
      <dsp:nvSpPr>
        <dsp:cNvPr id="0" name=""/>
        <dsp:cNvSpPr/>
      </dsp:nvSpPr>
      <dsp:spPr>
        <a:xfrm>
          <a:off x="2698761" y="1865262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Economic Development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698761" y="1865262"/>
        <a:ext cx="1311393" cy="655696"/>
      </dsp:txXfrm>
    </dsp:sp>
    <dsp:sp modelId="{9B13BC22-511C-4E26-B34C-0343ABB50EFC}">
      <dsp:nvSpPr>
        <dsp:cNvPr id="0" name=""/>
        <dsp:cNvSpPr/>
      </dsp:nvSpPr>
      <dsp:spPr>
        <a:xfrm>
          <a:off x="3026609" y="2796351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Technology Ventures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(Jeff Amerine)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026609" y="2796351"/>
        <a:ext cx="1311393" cy="655696"/>
      </dsp:txXfrm>
    </dsp:sp>
    <dsp:sp modelId="{AF099E6D-2241-4CC8-9555-94F60D0E27C8}">
      <dsp:nvSpPr>
        <dsp:cNvPr id="0" name=""/>
        <dsp:cNvSpPr/>
      </dsp:nvSpPr>
      <dsp:spPr>
        <a:xfrm>
          <a:off x="3026609" y="3727440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Entrepreneurship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(Carol Reeves)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026609" y="3727440"/>
        <a:ext cx="1311393" cy="655696"/>
      </dsp:txXfrm>
    </dsp:sp>
    <dsp:sp modelId="{D9B5CF36-AE15-42DC-BA2D-37587AA5E8D2}">
      <dsp:nvSpPr>
        <dsp:cNvPr id="0" name=""/>
        <dsp:cNvSpPr/>
      </dsp:nvSpPr>
      <dsp:spPr>
        <a:xfrm>
          <a:off x="3026609" y="4658530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UA Technology and Development Foundation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(Phil Stafford)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026609" y="4658530"/>
        <a:ext cx="1311393" cy="655696"/>
      </dsp:txXfrm>
    </dsp:sp>
    <dsp:sp modelId="{EBDFE7B0-52FE-43C3-9C26-DA8FD1719F2C}">
      <dsp:nvSpPr>
        <dsp:cNvPr id="0" name=""/>
        <dsp:cNvSpPr/>
      </dsp:nvSpPr>
      <dsp:spPr>
        <a:xfrm>
          <a:off x="4285546" y="1865262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Centers and Institutes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285546" y="1865262"/>
        <a:ext cx="1311393" cy="655696"/>
      </dsp:txXfrm>
    </dsp:sp>
    <dsp:sp modelId="{E592C139-6437-4C34-B061-A6C1419B85B3}">
      <dsp:nvSpPr>
        <dsp:cNvPr id="0" name=""/>
        <dsp:cNvSpPr/>
      </dsp:nvSpPr>
      <dsp:spPr>
        <a:xfrm>
          <a:off x="4613395" y="2796351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Arkansas Space and Planetary Science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(Lin Oliver)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613395" y="2796351"/>
        <a:ext cx="1311393" cy="655696"/>
      </dsp:txXfrm>
    </dsp:sp>
    <dsp:sp modelId="{084D8BF8-B9EA-4FCB-BAAF-382ACD3F4751}">
      <dsp:nvSpPr>
        <dsp:cNvPr id="0" name=""/>
        <dsp:cNvSpPr/>
      </dsp:nvSpPr>
      <dsp:spPr>
        <a:xfrm>
          <a:off x="4613395" y="3727440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Arkansas Center for </a:t>
          </a:r>
          <a:r>
            <a:rPr lang="en-US" sz="1000" kern="1200" dirty="0" err="1" smtClean="0">
              <a:solidFill>
                <a:schemeClr val="bg1"/>
              </a:solidFill>
            </a:rPr>
            <a:t>Nano</a:t>
          </a:r>
          <a:r>
            <a:rPr lang="en-US" sz="1000" kern="1200" dirty="0" smtClean="0">
              <a:solidFill>
                <a:schemeClr val="bg1"/>
              </a:solidFill>
            </a:rPr>
            <a:t> Science and Engr.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(Greg </a:t>
          </a:r>
          <a:r>
            <a:rPr lang="en-US" sz="1000" kern="1200" dirty="0" err="1" smtClean="0">
              <a:solidFill>
                <a:schemeClr val="bg1"/>
              </a:solidFill>
            </a:rPr>
            <a:t>Salamo</a:t>
          </a:r>
          <a:r>
            <a:rPr lang="en-US" sz="1000" kern="1200" dirty="0" smtClean="0">
              <a:solidFill>
                <a:schemeClr val="bg1"/>
              </a:solidFill>
            </a:rPr>
            <a:t>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613395" y="3727440"/>
        <a:ext cx="1311393" cy="655696"/>
      </dsp:txXfrm>
    </dsp:sp>
    <dsp:sp modelId="{26E07F99-2244-4177-AFFB-E0948FD2ED54}">
      <dsp:nvSpPr>
        <dsp:cNvPr id="0" name=""/>
        <dsp:cNvSpPr/>
      </dsp:nvSpPr>
      <dsp:spPr>
        <a:xfrm>
          <a:off x="4613395" y="4658530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High Performance Computing Center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(Rick McMullen)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613395" y="4658530"/>
        <a:ext cx="1311393" cy="655696"/>
      </dsp:txXfrm>
    </dsp:sp>
    <dsp:sp modelId="{DE4ED2A9-98B3-4128-AA72-7E87FFD84C9D}">
      <dsp:nvSpPr>
        <dsp:cNvPr id="0" name=""/>
        <dsp:cNvSpPr/>
      </dsp:nvSpPr>
      <dsp:spPr>
        <a:xfrm>
          <a:off x="4613395" y="5589619"/>
          <a:ext cx="1311393" cy="655696"/>
        </a:xfrm>
        <a:prstGeom prst="rect">
          <a:avLst/>
        </a:prstGeom>
        <a:solidFill>
          <a:srgbClr val="C00F34"/>
        </a:solidFill>
        <a:ln>
          <a:noFill/>
          <a:prstDash val="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Department and College Centers and Institutes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613395" y="5589619"/>
        <a:ext cx="1311393" cy="655696"/>
      </dsp:txXfrm>
    </dsp:sp>
    <dsp:sp modelId="{FD8C4C66-2C03-46D8-9484-7563487DC777}">
      <dsp:nvSpPr>
        <dsp:cNvPr id="0" name=""/>
        <dsp:cNvSpPr/>
      </dsp:nvSpPr>
      <dsp:spPr>
        <a:xfrm>
          <a:off x="5872332" y="1865262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UA Press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(Larry Malley)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872332" y="1865262"/>
        <a:ext cx="1311393" cy="655696"/>
      </dsp:txXfrm>
    </dsp:sp>
    <dsp:sp modelId="{56714981-C301-471B-9C4B-AC8951D827AE}">
      <dsp:nvSpPr>
        <dsp:cNvPr id="0" name=""/>
        <dsp:cNvSpPr/>
      </dsp:nvSpPr>
      <dsp:spPr>
        <a:xfrm>
          <a:off x="2698761" y="934173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Associate Vice Provost for Research and Economic Development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(Cindy Sagers, interim)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698761" y="934173"/>
        <a:ext cx="1311393" cy="655696"/>
      </dsp:txXfrm>
    </dsp:sp>
    <dsp:sp modelId="{ED52FBE3-6849-423E-9CBD-D84E79792758}">
      <dsp:nvSpPr>
        <dsp:cNvPr id="0" name=""/>
        <dsp:cNvSpPr/>
      </dsp:nvSpPr>
      <dsp:spPr>
        <a:xfrm>
          <a:off x="4285546" y="934173"/>
          <a:ext cx="1311393" cy="655696"/>
        </a:xfrm>
        <a:prstGeom prst="rect">
          <a:avLst/>
        </a:prstGeom>
        <a:solidFill>
          <a:srgbClr val="C00F3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Budget Manager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(Amita Patel)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285546" y="934173"/>
        <a:ext cx="1311393" cy="655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38A3-859E-4714-9F61-181F2A419398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AA928-5414-401E-BBC0-FF994204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7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13BC9-058A-4190-8EE1-782027CF1D65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59DF9-C829-4D6B-A885-E9D1DBEB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3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settled in, fire up your devices </a:t>
            </a:r>
            <a:r>
              <a:rPr lang="en-US" dirty="0" smtClean="0"/>
              <a:t> - take home – we want you to be successful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A2F9-C541-4231-87E2-93736E4684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A2F9-C541-4231-87E2-93736E4684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9DF9-C829-4D6B-A885-E9D1DBEB83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6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9DF9-C829-4D6B-A885-E9D1DBEB83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87E5-D7D2-4806-B5EA-9103DE7196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A2F9-C541-4231-87E2-93736E4684E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ouofA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27188" y="546100"/>
            <a:ext cx="58896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835DA29-647C-42D9-B400-D7842F7A05CF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12/13/2013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C6F78-1474-4AAA-9291-78DD21EBAC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0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ouofA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161088"/>
            <a:ext cx="22304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D6B1DF-36CD-4C59-822F-2BBE1BF83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1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ouofA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161088"/>
            <a:ext cx="22304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0725FA-50A0-41A5-A32F-99D272DD10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5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E702F3-1B7E-4B2C-A33A-E8EA192BF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654176"/>
            <a:ext cx="4114800" cy="2453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1" y="1654175"/>
            <a:ext cx="4114800" cy="24533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199" y="4107545"/>
            <a:ext cx="4114801" cy="24687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572000" y="4106863"/>
            <a:ext cx="4114800" cy="247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4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ouofA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161088"/>
            <a:ext cx="22304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D23079-C341-46E2-A824-E2A8C7A68C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7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OUof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00350" y="555625"/>
            <a:ext cx="3616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84544"/>
            <a:ext cx="7772400" cy="82235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A452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334408-CC2C-4B79-96DB-F9A2456653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2DCAF6E-9673-4298-8F95-D29ACA5A1ECA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12/13/2013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9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YouofA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161088"/>
            <a:ext cx="22304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43EB47-E8FE-44A8-A4C0-1F39857E8E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9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ouofA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161088"/>
            <a:ext cx="22304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03B34A-795A-414B-B5AB-77E19A1284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0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YouofA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161088"/>
            <a:ext cx="22304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511297-DD69-4F2A-93B6-CBB8A5C71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3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YouofA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161088"/>
            <a:ext cx="22304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385B5A-2314-4A23-BA78-2DC76BC9A2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YouofA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161088"/>
            <a:ext cx="22304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332"/>
            <a:ext cx="3008313" cy="1029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5332"/>
            <a:ext cx="5111750" cy="57208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78B3C-F710-4436-8C55-0E167BFA28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2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YouofA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161088"/>
            <a:ext cx="22304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DF56C7-DEC4-486D-AB96-E634431B31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8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TopStripe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41325"/>
            <a:ext cx="82296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EE702F3-1B7E-4B2C-A33A-E8EA192BF087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5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40647"/>
          </a:solidFill>
          <a:effectLst>
            <a:outerShdw dist="38100" dir="2700000">
              <a:srgbClr val="000000"/>
            </a:outerShdw>
          </a:effectLst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40647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40647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40647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40647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1524000"/>
          </a:xfrm>
        </p:spPr>
        <p:txBody>
          <a:bodyPr/>
          <a:lstStyle/>
          <a:p>
            <a:pPr lvl="0"/>
            <a:r>
              <a:rPr lang="en-US" b="1" dirty="0" smtClean="0">
                <a:latin typeface="Aharoni" pitchFamily="2" charset="-79"/>
                <a:cs typeface="Aharoni" pitchFamily="2" charset="-79"/>
              </a:rPr>
              <a:t>Jim Rankin</a:t>
            </a:r>
          </a:p>
          <a:p>
            <a:pPr lvl="0"/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Vice Provost for Research and Economic Development</a:t>
            </a:r>
          </a:p>
          <a:p>
            <a:pPr lvl="0"/>
            <a:r>
              <a:rPr lang="en-US" sz="2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(VPRED)</a:t>
            </a:r>
          </a:p>
          <a:p>
            <a:pPr lvl="0"/>
            <a:endParaRPr lang="en-US" sz="2000" i="1" dirty="0">
              <a:solidFill>
                <a:schemeClr val="bg1">
                  <a:lumMod val="6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endParaRPr lang="en-US" sz="2000" i="1" dirty="0" smtClean="0">
              <a:solidFill>
                <a:schemeClr val="bg1">
                  <a:lumMod val="6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193699" y="2942272"/>
            <a:ext cx="703590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91440" tIns="45720" rIns="91440" bIns="45720" rtlCol="0" anchor="ctr" anchorCtr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effectLst/>
                <a:latin typeface="Aharoni" pitchFamily="2" charset="-79"/>
                <a:ea typeface="Calibri"/>
                <a:cs typeface="Aharoni" pitchFamily="2" charset="-79"/>
              </a:rPr>
              <a:t>Grant Writing Basics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ffectLst/>
                <a:latin typeface="Aharoni" pitchFamily="2" charset="-79"/>
                <a:ea typeface="Calibri"/>
                <a:cs typeface="Aharoni" pitchFamily="2" charset="-79"/>
              </a:rPr>
              <a:t>for New Researchers</a:t>
            </a:r>
          </a:p>
        </p:txBody>
      </p:sp>
    </p:spTree>
    <p:extLst>
      <p:ext uri="{BB962C8B-B14F-4D97-AF65-F5344CB8AC3E}">
        <p14:creationId xmlns:p14="http://schemas.microsoft.com/office/powerpoint/2010/main" val="20432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7"/>
            <a:ext cx="8229600" cy="976313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Research Support and Sponsored Programs (RSSP)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Manage all proposal submissions and awards </a:t>
            </a:r>
          </a:p>
          <a:p>
            <a:r>
              <a:rPr lang="en-US" dirty="0" smtClean="0"/>
              <a:t>Work with faculty and sponsoring agencies in proposal submission, award and conflict resolution</a:t>
            </a:r>
          </a:p>
          <a:p>
            <a:r>
              <a:rPr lang="en-US" dirty="0" smtClean="0"/>
              <a:t>Assist with </a:t>
            </a:r>
            <a:r>
              <a:rPr lang="en-US" dirty="0" err="1" smtClean="0"/>
              <a:t>RazorGrant</a:t>
            </a:r>
            <a:r>
              <a:rPr lang="en-US" dirty="0" smtClean="0"/>
              <a:t> – electronic </a:t>
            </a:r>
            <a:r>
              <a:rPr lang="en-US" dirty="0"/>
              <a:t>r</a:t>
            </a:r>
            <a:r>
              <a:rPr lang="en-US" dirty="0" smtClean="0"/>
              <a:t>esearch </a:t>
            </a:r>
            <a:r>
              <a:rPr lang="en-US" dirty="0"/>
              <a:t>a</a:t>
            </a:r>
            <a:r>
              <a:rPr lang="en-US" dirty="0" smtClean="0"/>
              <a:t>dministration tool to streamline proposal routing, submission and award</a:t>
            </a:r>
          </a:p>
        </p:txBody>
      </p:sp>
    </p:spTree>
    <p:extLst>
      <p:ext uri="{BB962C8B-B14F-4D97-AF65-F5344CB8AC3E}">
        <p14:creationId xmlns:p14="http://schemas.microsoft.com/office/powerpoint/2010/main" val="30392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/>
              </a:rPr>
              <a:t>Research Compliance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906963"/>
          </a:xfrm>
        </p:spPr>
        <p:txBody>
          <a:bodyPr/>
          <a:lstStyle/>
          <a:p>
            <a:r>
              <a:rPr lang="en-US" sz="2800" dirty="0" smtClean="0"/>
              <a:t>Provide oversight to researchers to ensure regulation compliance</a:t>
            </a:r>
          </a:p>
          <a:p>
            <a:r>
              <a:rPr lang="en-US" sz="2800" dirty="0" smtClean="0"/>
              <a:t>Compliance committees and functions</a:t>
            </a:r>
          </a:p>
          <a:p>
            <a:pPr lvl="1"/>
            <a:r>
              <a:rPr lang="en-US" sz="2400" dirty="0" smtClean="0"/>
              <a:t>Institutional Review Board (IRB) (Human Subjects)</a:t>
            </a:r>
          </a:p>
          <a:p>
            <a:pPr lvl="1"/>
            <a:r>
              <a:rPr lang="en-US" sz="2400" dirty="0" smtClean="0"/>
              <a:t>Institutional Animal Care and Use Committee (IACUC)</a:t>
            </a:r>
          </a:p>
          <a:p>
            <a:pPr lvl="1"/>
            <a:r>
              <a:rPr lang="en-US" sz="2400" dirty="0" smtClean="0"/>
              <a:t>Export Control</a:t>
            </a:r>
          </a:p>
          <a:p>
            <a:pPr lvl="1"/>
            <a:r>
              <a:rPr lang="en-US" sz="2400" dirty="0" smtClean="0"/>
              <a:t>Radiation Safety Committee</a:t>
            </a:r>
          </a:p>
          <a:p>
            <a:pPr lvl="1"/>
            <a:r>
              <a:rPr lang="en-US" sz="2400" dirty="0" smtClean="0"/>
              <a:t>Biosafety Committee</a:t>
            </a:r>
          </a:p>
          <a:p>
            <a:pPr lvl="1"/>
            <a:r>
              <a:rPr lang="en-US" sz="2400" dirty="0" smtClean="0"/>
              <a:t>Toxic Substances Committee</a:t>
            </a:r>
          </a:p>
          <a:p>
            <a:pPr lvl="1"/>
            <a:r>
              <a:rPr lang="en-US" sz="2400" dirty="0" smtClean="0"/>
              <a:t>Research Misconduct</a:t>
            </a:r>
          </a:p>
        </p:txBody>
      </p:sp>
    </p:spTree>
    <p:extLst>
      <p:ext uri="{BB962C8B-B14F-4D97-AF65-F5344CB8AC3E}">
        <p14:creationId xmlns:p14="http://schemas.microsoft.com/office/powerpoint/2010/main" val="27969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" y="457200"/>
            <a:ext cx="8229600" cy="976313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Today’s Workshop</a:t>
            </a:r>
            <a:endParaRPr 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128825" y="1070550"/>
            <a:ext cx="487627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91440" tIns="45720" rIns="91440" bIns="45720" rtlCol="0" anchor="ctr" anchorCtr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smtClean="0">
                <a:latin typeface="Calibri"/>
                <a:ea typeface="Calibri"/>
                <a:cs typeface="Times New Roman"/>
              </a:rPr>
              <a:t>agenda: </a:t>
            </a:r>
          </a:p>
          <a:p>
            <a:r>
              <a:rPr lang="en-US" sz="2400" dirty="0"/>
              <a:t> </a:t>
            </a:r>
          </a:p>
          <a:p>
            <a:r>
              <a:rPr lang="en-US" sz="2000" b="1" dirty="0"/>
              <a:t>Time      Activity</a:t>
            </a:r>
            <a:endParaRPr lang="en-US" sz="2000" dirty="0"/>
          </a:p>
          <a:p>
            <a:r>
              <a:rPr lang="en-US" sz="2000" dirty="0"/>
              <a:t>1:30        Welcome and introductions (Sagers)</a:t>
            </a:r>
          </a:p>
          <a:p>
            <a:r>
              <a:rPr lang="en-US" sz="2000" dirty="0"/>
              <a:t>1:45        Finding funding sources (Redfearn)</a:t>
            </a:r>
          </a:p>
          <a:p>
            <a:r>
              <a:rPr lang="en-US" sz="2000" dirty="0"/>
              <a:t>2:15        Contents of a competitive proposal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/>
              <a:t>Sagers/Redfearn)</a:t>
            </a:r>
          </a:p>
          <a:p>
            <a:r>
              <a:rPr lang="en-US" sz="2000" dirty="0"/>
              <a:t>3:15        BREAK</a:t>
            </a:r>
          </a:p>
          <a:p>
            <a:r>
              <a:rPr lang="en-US" sz="2000" dirty="0"/>
              <a:t>3:30        Tips from a successful researcher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/>
              <a:t>Lessner)</a:t>
            </a:r>
          </a:p>
          <a:p>
            <a:r>
              <a:rPr lang="en-US" sz="2000" dirty="0"/>
              <a:t>4:00        </a:t>
            </a:r>
            <a:r>
              <a:rPr lang="en-US" sz="2000" dirty="0" smtClean="0"/>
              <a:t>Intro to RSSP (Vendetti)</a:t>
            </a:r>
            <a:endParaRPr lang="en-US" sz="2000" dirty="0"/>
          </a:p>
          <a:p>
            <a:r>
              <a:rPr lang="en-US" sz="2000" dirty="0"/>
              <a:t>4:15        Making a pitch to a program officer </a:t>
            </a:r>
          </a:p>
          <a:p>
            <a:r>
              <a:rPr lang="en-US" sz="2000" dirty="0"/>
              <a:t>5:00        Workshop evaluation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22419"/>
            <a:ext cx="3755505" cy="281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1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5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  <a:endParaRPr lang="en-US" sz="35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0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2829098"/>
            <a:ext cx="6400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small" dirty="0">
                <a:solidFill>
                  <a:srgbClr val="C00F34"/>
                </a:solidFill>
                <a:latin typeface="+mj-lt"/>
              </a:rPr>
              <a:t>Office of the VPRED </a:t>
            </a:r>
            <a:endParaRPr lang="en-US" sz="3200" b="1" cap="small" dirty="0" smtClean="0">
              <a:solidFill>
                <a:srgbClr val="C00F34"/>
              </a:solidFill>
              <a:latin typeface="+mj-lt"/>
            </a:endParaRPr>
          </a:p>
          <a:p>
            <a:pPr algn="ctr"/>
            <a:r>
              <a:rPr lang="en-US" sz="3200" b="1" cap="small" dirty="0">
                <a:latin typeface="+mj-lt"/>
              </a:rPr>
              <a:t/>
            </a:r>
            <a:br>
              <a:rPr lang="en-US" sz="3200" b="1" cap="small" dirty="0">
                <a:latin typeface="+mj-lt"/>
              </a:rPr>
            </a:br>
            <a:r>
              <a:rPr lang="en-US" sz="2800" b="1" cap="small" dirty="0" smtClean="0">
                <a:latin typeface="+mj-lt"/>
              </a:rPr>
              <a:t>MISSION</a:t>
            </a:r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Aharoni" pitchFamily="2" charset="-79"/>
              </a:rPr>
              <a:t>Creating a nationally recognized research institution through empowerment, collaboration and innovation.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Aharoni" pitchFamily="2" charset="-79"/>
              </a:rPr>
              <a:t/>
            </a:r>
            <a:b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Aharoni" pitchFamily="2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0"/>
            <a:ext cx="3276600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00600" y="3670762"/>
            <a:ext cx="1981200" cy="126164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auto">
          <a:xfrm>
            <a:off x="373809" y="3875906"/>
            <a:ext cx="28036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91440" tIns="45720" rIns="91440" bIns="45720" rtlCol="0" anchor="ctr" anchorCtr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effectLst/>
                <a:latin typeface="Bodoni MT Black" pitchFamily="18" charset="0"/>
                <a:ea typeface="Calibri"/>
                <a:cs typeface="Times New Roman"/>
              </a:rPr>
              <a:t>University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845907" y="3670018"/>
            <a:ext cx="189667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91440" tIns="45720" rIns="91440" bIns="45720" rtlCol="0" anchor="ctr" anchorCtr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Bodoni MT Black" pitchFamily="18" charset="0"/>
                <a:ea typeface="Calibri"/>
                <a:cs typeface="Times New Roman"/>
              </a:rPr>
              <a:t>Entrepreneurs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Bodoni MT Black" pitchFamily="18" charset="0"/>
                <a:ea typeface="Calibri"/>
                <a:cs typeface="Times New Roman"/>
              </a:rPr>
              <a:t>Innovation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Bodoni MT Black" pitchFamily="18" charset="0"/>
                <a:ea typeface="Calibri"/>
                <a:cs typeface="Times New Roman"/>
              </a:rPr>
              <a:t>Industry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626996" y="4563076"/>
            <a:ext cx="1029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91440" tIns="45720" rIns="91440" bIns="45720" rtlCol="0" anchor="ctr" anchorCtr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latin typeface="David" pitchFamily="34" charset="-79"/>
                <a:ea typeface="Calibri"/>
                <a:cs typeface="David" pitchFamily="34" charset="-79"/>
              </a:rPr>
              <a:t>Skilled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latin typeface="David" pitchFamily="34" charset="-79"/>
                <a:ea typeface="Calibri"/>
                <a:cs typeface="David" pitchFamily="34" charset="-79"/>
              </a:rPr>
              <a:t>workforce</a:t>
            </a:r>
            <a:endParaRPr lang="en-US" sz="1600" i="1" dirty="0" smtClean="0">
              <a:effectLst/>
              <a:latin typeface="David" pitchFamily="34" charset="-79"/>
              <a:ea typeface="Calibri"/>
              <a:cs typeface="David" pitchFamily="34" charset="-79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726494" y="1945013"/>
            <a:ext cx="2067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ctr" anchorCtr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Quality of Life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15199" y="3149779"/>
            <a:ext cx="1436681" cy="212118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 bwMode="auto">
          <a:xfrm>
            <a:off x="7450828" y="3938831"/>
            <a:ext cx="12955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91440" tIns="45720" rIns="91440" bIns="45720" rtlCol="0" anchor="ctr" anchorCtr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Bodoni MT Black" pitchFamily="18" charset="0"/>
                <a:ea typeface="Calibri"/>
                <a:cs typeface="Times New Roman"/>
              </a:rPr>
              <a:t>Arkansas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Bodoni MT Black" pitchFamily="18" charset="0"/>
                <a:ea typeface="Calibri"/>
                <a:cs typeface="Times New Roman"/>
              </a:rPr>
              <a:t>Economy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630464" y="3635520"/>
            <a:ext cx="982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91440" tIns="45720" rIns="91440" bIns="45720" rtlCol="0" anchor="ctr" anchorCtr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ffectLst/>
                <a:latin typeface="Boopee" pitchFamily="2" charset="0"/>
                <a:ea typeface="Calibri"/>
                <a:cs typeface="Times New Roman"/>
              </a:rPr>
              <a:t>Ideas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91200" y="4053935"/>
            <a:ext cx="0" cy="2279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 flipH="1">
            <a:off x="6598920" y="4508962"/>
            <a:ext cx="868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ctr" anchorCtr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Calibri" pitchFamily="34" charset="0"/>
                <a:ea typeface="Calibri"/>
                <a:cs typeface="Times New Roman"/>
              </a:rPr>
              <a:t>$$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5491" y="692839"/>
            <a:ext cx="8728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small" dirty="0" smtClean="0">
                <a:solidFill>
                  <a:srgbClr val="C00F34"/>
                </a:solidFill>
              </a:rPr>
              <a:t>Model for Growth in a Knowledge-based Economy</a:t>
            </a:r>
            <a:endParaRPr lang="en-US" sz="3200" b="1" cap="small" dirty="0">
              <a:solidFill>
                <a:srgbClr val="C00F34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 rot="5400000">
            <a:off x="4071242" y="-765507"/>
            <a:ext cx="1355626" cy="675491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77945" y="4053935"/>
            <a:ext cx="889655" cy="495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193475" y="4166062"/>
            <a:ext cx="1752600" cy="495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822325"/>
            <a:ext cx="8229600" cy="701675"/>
          </a:xfrm>
        </p:spPr>
        <p:txBody>
          <a:bodyPr/>
          <a:lstStyle/>
          <a:p>
            <a:r>
              <a:rPr lang="en-US" sz="3000" dirty="0" smtClean="0">
                <a:solidFill>
                  <a:srgbClr val="C00F34"/>
                </a:solidFill>
                <a:effectLst/>
              </a:rPr>
              <a:t>Research Expenditures</a:t>
            </a:r>
            <a:endParaRPr lang="en-US" sz="3000" dirty="0">
              <a:solidFill>
                <a:srgbClr val="C00F34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03" y="3352800"/>
            <a:ext cx="2427097" cy="218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54303" y="1926193"/>
            <a:ext cx="1676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91600" y="2307193"/>
            <a:ext cx="1676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790995" y="1625739"/>
            <a:ext cx="20794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91440" tIns="45720" rIns="91440" bIns="45720" rtlCol="0" anchor="ctr" anchorCtr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Arial Narrow" pitchFamily="34" charset="0"/>
                <a:ea typeface="Calibri"/>
                <a:cs typeface="Times New Roman"/>
              </a:rPr>
              <a:t>R&amp;D</a:t>
            </a:r>
            <a:r>
              <a:rPr lang="en-US" sz="1600" b="1" dirty="0" smtClean="0">
                <a:effectLst/>
                <a:latin typeface="Arial Narrow" pitchFamily="34" charset="0"/>
                <a:ea typeface="Calibri"/>
                <a:cs typeface="Times New Roman"/>
              </a:rPr>
              <a:t> Expenditures ($K)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13224"/>
              </p:ext>
            </p:extLst>
          </p:nvPr>
        </p:nvGraphicFramePr>
        <p:xfrm>
          <a:off x="-1295400" y="1953875"/>
          <a:ext cx="9693275" cy="534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75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1325"/>
            <a:ext cx="8229600" cy="47307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</a:rPr>
              <a:t>Top American Research Universities - </a:t>
            </a:r>
            <a:r>
              <a:rPr lang="en-US" sz="3600" b="1" dirty="0" smtClean="0">
                <a:solidFill>
                  <a:srgbClr val="FF0000"/>
                </a:solidFill>
                <a:effectLst/>
              </a:rPr>
              <a:t>2012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723222"/>
              </p:ext>
            </p:extLst>
          </p:nvPr>
        </p:nvGraphicFramePr>
        <p:xfrm>
          <a:off x="457200" y="984895"/>
          <a:ext cx="8229600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2788"/>
                <a:gridCol w="1651379"/>
                <a:gridCol w="1392072"/>
                <a:gridCol w="1303361"/>
              </a:tblGrid>
              <a:tr h="442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University of Arkansas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Overall </a:t>
                      </a:r>
                      <a:r>
                        <a:rPr lang="en-US" sz="1800" dirty="0" smtClean="0">
                          <a:effectLst/>
                        </a:rPr>
                        <a:t>Ranking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Public </a:t>
                      </a:r>
                      <a:r>
                        <a:rPr lang="en-US" sz="1800" dirty="0" smtClean="0">
                          <a:effectLst/>
                        </a:rPr>
                        <a:t>Ranking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</a:tr>
              <a:tr h="2652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Research Expenditures </a:t>
                      </a:r>
                      <a:r>
                        <a:rPr lang="en-US" sz="1800" dirty="0" smtClean="0">
                          <a:effectLst/>
                        </a:rPr>
                        <a:t>(2010)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104.3M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136 </a:t>
                      </a: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97 </a:t>
                      </a:r>
                    </a:p>
                  </a:txBody>
                  <a:tcPr marL="59806" marR="59806" marT="0" marB="0"/>
                </a:tc>
              </a:tr>
              <a:tr h="2934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Federal Research Expenditures </a:t>
                      </a:r>
                      <a:r>
                        <a:rPr lang="en-US" sz="1800" dirty="0" smtClean="0">
                          <a:effectLst/>
                        </a:rPr>
                        <a:t>(2010)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$</a:t>
                      </a:r>
                      <a:r>
                        <a:rPr lang="en-US" sz="1800" dirty="0" smtClean="0">
                          <a:effectLst/>
                        </a:rPr>
                        <a:t>32.7M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176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128 </a:t>
                      </a:r>
                    </a:p>
                  </a:txBody>
                  <a:tcPr marL="59806" marR="59806" marT="0" marB="0"/>
                </a:tc>
              </a:tr>
              <a:tr h="2466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Endowment Assets (2011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$</a:t>
                      </a:r>
                      <a:r>
                        <a:rPr lang="en-US" sz="1800" dirty="0" smtClean="0">
                          <a:effectLst/>
                        </a:rPr>
                        <a:t>777.6M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88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>
                    <a:solidFill>
                      <a:srgbClr val="FFFF00"/>
                    </a:solidFill>
                  </a:tcPr>
                </a:tc>
              </a:tr>
              <a:tr h="268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Annual Giving (2011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$</a:t>
                      </a:r>
                      <a:r>
                        <a:rPr lang="en-US" sz="1800" dirty="0" smtClean="0">
                          <a:effectLst/>
                        </a:rPr>
                        <a:t>108.84M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55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>
                    <a:solidFill>
                      <a:srgbClr val="FFFF00"/>
                    </a:solidFill>
                  </a:tcPr>
                </a:tc>
              </a:tr>
              <a:tr h="238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National Academy Members (2011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109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63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</a:tr>
              <a:tr h="4230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Faculty Awards in the Arts, Humanities, Science, Engineering, and Health </a:t>
                      </a:r>
                      <a:r>
                        <a:rPr lang="en-US" sz="1800" dirty="0" smtClean="0">
                          <a:effectLst/>
                        </a:rPr>
                        <a:t>(2011)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06" marR="59806" marT="0" marB="0">
                    <a:solidFill>
                      <a:srgbClr val="FFFF00"/>
                    </a:solidFill>
                  </a:tcPr>
                </a:tc>
              </a:tr>
              <a:tr h="2866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Doctorates Granted (2011)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166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102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72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</a:tr>
              <a:tr h="2466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Postdoctoral </a:t>
                      </a:r>
                      <a:r>
                        <a:rPr lang="en-US" sz="1800" dirty="0" smtClean="0">
                          <a:effectLst/>
                        </a:rPr>
                        <a:t>appointees (2010)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103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123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83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</a:tr>
              <a:tr h="3281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SAT range </a:t>
                      </a:r>
                      <a:r>
                        <a:rPr lang="en-US" sz="1800" dirty="0" smtClean="0">
                          <a:effectLst/>
                        </a:rPr>
                        <a:t>(2010)</a:t>
                      </a:r>
                      <a:endParaRPr lang="en-US" sz="1800" dirty="0">
                        <a:effectLst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Not listed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Not listed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(191 in 2009)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06" marR="598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Not listed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(45 in 2009)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06" marR="59806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82036" y="5683704"/>
            <a:ext cx="601183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If UA had more than $40M in </a:t>
            </a:r>
            <a:r>
              <a:rPr lang="en-US" dirty="0" smtClean="0"/>
              <a:t>fed exp., we </a:t>
            </a:r>
            <a:r>
              <a:rPr lang="en-US" dirty="0"/>
              <a:t>would have </a:t>
            </a:r>
            <a:r>
              <a:rPr lang="en-US" dirty="0" smtClean="0"/>
              <a:t>tied </a:t>
            </a:r>
            <a:r>
              <a:rPr lang="en-US" dirty="0"/>
              <a:t>for </a:t>
            </a:r>
            <a:r>
              <a:rPr lang="en-US" dirty="0" smtClean="0"/>
              <a:t>#38 public (with </a:t>
            </a:r>
            <a:r>
              <a:rPr lang="en-US" dirty="0"/>
              <a:t>Colorado State, Hawaii, Houston, Nebraska, Oregon, South Carolina, and VCU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781550" y="1933575"/>
            <a:ext cx="1447800" cy="3524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624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/>
              <a:t>Office of the VPRED </a:t>
            </a:r>
            <a:br>
              <a:rPr lang="en-US" sz="3200" dirty="0" smtClean="0"/>
            </a:br>
            <a:r>
              <a:rPr lang="en-US" sz="3200" dirty="0" smtClean="0"/>
              <a:t>Organization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94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edewey\Pictures\admin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45000" contrast="-38000"/>
          </a:blip>
          <a:srcRect/>
          <a:stretch>
            <a:fillRect/>
          </a:stretch>
        </p:blipFill>
        <p:spPr bwMode="auto">
          <a:xfrm>
            <a:off x="1" y="0"/>
            <a:ext cx="9143999" cy="6884806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lum bright="45000" contrast="-38000"/>
            </a:blip>
            <a:tile tx="0" ty="0" sx="100000" sy="100000" flip="none" algn="tl"/>
          </a:blipFill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1515317"/>
              </p:ext>
            </p:extLst>
          </p:nvPr>
        </p:nvGraphicFramePr>
        <p:xfrm>
          <a:off x="76200" y="381000"/>
          <a:ext cx="8295701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0" y="339864"/>
            <a:ext cx="3657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Vice Provost for Research and Economic Development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80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edewey\Pictures\admin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45000" contrast="-38000"/>
          </a:blip>
          <a:srcRect/>
          <a:stretch>
            <a:fillRect/>
          </a:stretch>
        </p:blipFill>
        <p:spPr bwMode="auto">
          <a:xfrm>
            <a:off x="1" y="0"/>
            <a:ext cx="9143999" cy="6884806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lum bright="45000" contrast="-38000"/>
            </a:blip>
            <a:tile tx="0" ty="0" sx="100000" sy="100000" flip="none" algn="tl"/>
          </a:blipFill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1515317"/>
              </p:ext>
            </p:extLst>
          </p:nvPr>
        </p:nvGraphicFramePr>
        <p:xfrm>
          <a:off x="76200" y="381000"/>
          <a:ext cx="8295701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0" y="339864"/>
            <a:ext cx="3657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Vice Provost for Research and Economic Development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159021"/>
            <a:ext cx="1654925" cy="106957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edewey\Pictures\admin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45000" contrast="-38000"/>
          </a:blip>
          <a:srcRect/>
          <a:stretch>
            <a:fillRect/>
          </a:stretch>
        </p:blipFill>
        <p:spPr bwMode="auto">
          <a:xfrm>
            <a:off x="1" y="0"/>
            <a:ext cx="9143999" cy="6884806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lum bright="45000" contrast="-38000"/>
            </a:blip>
            <a:tile tx="0" ty="0" sx="100000" sy="100000" flip="none" algn="tl"/>
          </a:blipFill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83381322"/>
              </p:ext>
            </p:extLst>
          </p:nvPr>
        </p:nvGraphicFramePr>
        <p:xfrm>
          <a:off x="76200" y="381000"/>
          <a:ext cx="8295701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0" y="339864"/>
            <a:ext cx="3657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Vice Provost for Research and Economic Development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12075" y="2054629"/>
            <a:ext cx="1654925" cy="106957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rot="0" vert="horz" wrap="square" lIns="91440" tIns="45720" rIns="91440" bIns="45720" anchor="ctr" anchorCtr="0">
        <a:spAutoFit/>
      </a:bodyPr>
      <a:lstStyle>
        <a:defPPr marR="0" algn="ctr">
          <a:spcBef>
            <a:spcPts val="0"/>
          </a:spcBef>
          <a:spcAft>
            <a:spcPts val="0"/>
          </a:spcAft>
          <a:defRPr sz="1600" dirty="0" smtClean="0">
            <a:effectLst/>
            <a:latin typeface="Calibri"/>
            <a:ea typeface="Calibri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546</Words>
  <Application>Microsoft Office PowerPoint</Application>
  <PresentationFormat>On-screen Show (4:3)</PresentationFormat>
  <Paragraphs>163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Aharoni</vt:lpstr>
      <vt:lpstr>Angsana New</vt:lpstr>
      <vt:lpstr>Arial</vt:lpstr>
      <vt:lpstr>Arial Narrow</vt:lpstr>
      <vt:lpstr>Bodoni MT Black</vt:lpstr>
      <vt:lpstr>Boopee</vt:lpstr>
      <vt:lpstr>Calibri</vt:lpstr>
      <vt:lpstr>David</vt:lpstr>
      <vt:lpstr>Times New Roman</vt:lpstr>
      <vt:lpstr>ヒラギノ角ゴ Pro W3</vt:lpstr>
      <vt:lpstr>1_Office Theme</vt:lpstr>
      <vt:lpstr>PowerPoint Presentation</vt:lpstr>
      <vt:lpstr>PowerPoint Presentation</vt:lpstr>
      <vt:lpstr>PowerPoint Presentation</vt:lpstr>
      <vt:lpstr>Research Expenditures</vt:lpstr>
      <vt:lpstr>Top American Research Universities - 2012</vt:lpstr>
      <vt:lpstr>Office of the VPRED  Organization</vt:lpstr>
      <vt:lpstr>PowerPoint Presentation</vt:lpstr>
      <vt:lpstr>PowerPoint Presentation</vt:lpstr>
      <vt:lpstr>PowerPoint Presentation</vt:lpstr>
      <vt:lpstr>Research Support and Sponsored Programs (RSSP)</vt:lpstr>
      <vt:lpstr>Research Compliance</vt:lpstr>
      <vt:lpstr>Today’s Workshop</vt:lpstr>
      <vt:lpstr>Questions?</vt:lpstr>
    </vt:vector>
  </TitlesOfParts>
  <Company>University of Arkansas - Fayetteville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Brewer</dc:creator>
  <cp:lastModifiedBy>Cynthia Louise Sagers</cp:lastModifiedBy>
  <cp:revision>92</cp:revision>
  <cp:lastPrinted>2012-08-29T17:39:44Z</cp:lastPrinted>
  <dcterms:created xsi:type="dcterms:W3CDTF">2012-08-20T18:19:34Z</dcterms:created>
  <dcterms:modified xsi:type="dcterms:W3CDTF">2013-12-13T18:22:07Z</dcterms:modified>
</cp:coreProperties>
</file>